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8.jpg" ContentType="image/gi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2" r:id="rId2"/>
    <p:sldMasterId id="2147483650" r:id="rId3"/>
    <p:sldMasterId id="2147483653" r:id="rId4"/>
    <p:sldMasterId id="2147483651" r:id="rId5"/>
    <p:sldMasterId id="2147483723" r:id="rId6"/>
  </p:sldMasterIdLst>
  <p:notesMasterIdLst>
    <p:notesMasterId r:id="rId20"/>
  </p:notesMasterIdLst>
  <p:handoutMasterIdLst>
    <p:handoutMasterId r:id="rId21"/>
  </p:handoutMasterIdLst>
  <p:sldIdLst>
    <p:sldId id="256" r:id="rId7"/>
    <p:sldId id="438" r:id="rId8"/>
    <p:sldId id="439" r:id="rId9"/>
    <p:sldId id="436" r:id="rId10"/>
    <p:sldId id="440" r:id="rId11"/>
    <p:sldId id="447" r:id="rId12"/>
    <p:sldId id="446" r:id="rId13"/>
    <p:sldId id="433" r:id="rId14"/>
    <p:sldId id="434" r:id="rId15"/>
    <p:sldId id="445" r:id="rId16"/>
    <p:sldId id="409" r:id="rId17"/>
    <p:sldId id="442" r:id="rId18"/>
    <p:sldId id="441" r:id="rId19"/>
  </p:sldIdLst>
  <p:sldSz cx="9144000" cy="6858000" type="screen4x3"/>
  <p:notesSz cx="6797675" cy="9926638"/>
  <p:defaultTextStyle>
    <a:defPPr>
      <a:defRPr lang="en-GB"/>
    </a:defPPr>
    <a:lvl1pPr algn="r" rtl="0" fontAlgn="base">
      <a:spcBef>
        <a:spcPct val="0"/>
      </a:spcBef>
      <a:spcAft>
        <a:spcPct val="0"/>
      </a:spcAft>
      <a:defRPr sz="1600" kern="1200">
        <a:solidFill>
          <a:schemeClr val="tx1"/>
        </a:solidFill>
        <a:latin typeface="Arial" charset="0"/>
        <a:ea typeface="+mn-ea"/>
        <a:cs typeface="+mn-cs"/>
      </a:defRPr>
    </a:lvl1pPr>
    <a:lvl2pPr marL="457200" algn="r" rtl="0" fontAlgn="base">
      <a:spcBef>
        <a:spcPct val="0"/>
      </a:spcBef>
      <a:spcAft>
        <a:spcPct val="0"/>
      </a:spcAft>
      <a:defRPr sz="1600" kern="1200">
        <a:solidFill>
          <a:schemeClr val="tx1"/>
        </a:solidFill>
        <a:latin typeface="Arial" charset="0"/>
        <a:ea typeface="+mn-ea"/>
        <a:cs typeface="+mn-cs"/>
      </a:defRPr>
    </a:lvl2pPr>
    <a:lvl3pPr marL="914400" algn="r" rtl="0" fontAlgn="base">
      <a:spcBef>
        <a:spcPct val="0"/>
      </a:spcBef>
      <a:spcAft>
        <a:spcPct val="0"/>
      </a:spcAft>
      <a:defRPr sz="1600" kern="1200">
        <a:solidFill>
          <a:schemeClr val="tx1"/>
        </a:solidFill>
        <a:latin typeface="Arial" charset="0"/>
        <a:ea typeface="+mn-ea"/>
        <a:cs typeface="+mn-cs"/>
      </a:defRPr>
    </a:lvl3pPr>
    <a:lvl4pPr marL="1371600" algn="r" rtl="0" fontAlgn="base">
      <a:spcBef>
        <a:spcPct val="0"/>
      </a:spcBef>
      <a:spcAft>
        <a:spcPct val="0"/>
      </a:spcAft>
      <a:defRPr sz="1600" kern="1200">
        <a:solidFill>
          <a:schemeClr val="tx1"/>
        </a:solidFill>
        <a:latin typeface="Arial" charset="0"/>
        <a:ea typeface="+mn-ea"/>
        <a:cs typeface="+mn-cs"/>
      </a:defRPr>
    </a:lvl4pPr>
    <a:lvl5pPr marL="1828800" algn="r"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3300"/>
    <a:srgbClr val="66FF33"/>
    <a:srgbClr val="99FF66"/>
    <a:srgbClr val="DDDDDD"/>
    <a:srgbClr val="FF6600"/>
    <a:srgbClr val="C2CADF"/>
    <a:srgbClr val="8799C0"/>
    <a:srgbClr val="11519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17" autoAdjust="0"/>
    <p:restoredTop sz="93040" autoAdjust="0"/>
  </p:normalViewPr>
  <p:slideViewPr>
    <p:cSldViewPr>
      <p:cViewPr varScale="1">
        <p:scale>
          <a:sx n="103" d="100"/>
          <a:sy n="103" d="100"/>
        </p:scale>
        <p:origin x="1668" y="1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3" d="100"/>
          <a:sy n="83" d="100"/>
        </p:scale>
        <p:origin x="-1992"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6770"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GB"/>
          </a:p>
        </p:txBody>
      </p:sp>
      <p:sp>
        <p:nvSpPr>
          <p:cNvPr id="416771" name="Rectangle 3"/>
          <p:cNvSpPr>
            <a:spLocks noGrp="1" noChangeArrowheads="1"/>
          </p:cNvSpPr>
          <p:nvPr>
            <p:ph type="dt" sz="quarter"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416772" name="Rectangle 4"/>
          <p:cNvSpPr>
            <a:spLocks noGrp="1" noChangeArrowheads="1"/>
          </p:cNvSpPr>
          <p:nvPr>
            <p:ph type="ftr" sz="quarter" idx="2"/>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GB"/>
          </a:p>
        </p:txBody>
      </p:sp>
      <p:sp>
        <p:nvSpPr>
          <p:cNvPr id="416773" name="Rectangle 5"/>
          <p:cNvSpPr>
            <a:spLocks noGrp="1" noChangeArrowheads="1"/>
          </p:cNvSpPr>
          <p:nvPr>
            <p:ph type="sldNum" sz="quarter" idx="3"/>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fld id="{FBB23FF0-34F4-4E76-9744-CFDDF98F5DB8}" type="slidenum">
              <a:rPr lang="en-GB"/>
              <a:pPr/>
              <a:t>‹#›</a:t>
            </a:fld>
            <a:endParaRPr lang="en-GB"/>
          </a:p>
        </p:txBody>
      </p:sp>
    </p:spTree>
    <p:extLst>
      <p:ext uri="{BB962C8B-B14F-4D97-AF65-F5344CB8AC3E}">
        <p14:creationId xmlns:p14="http://schemas.microsoft.com/office/powerpoint/2010/main" val="217790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GB"/>
          </a:p>
        </p:txBody>
      </p:sp>
      <p:sp>
        <p:nvSpPr>
          <p:cNvPr id="5123" name="Rectangle 3"/>
          <p:cNvSpPr>
            <a:spLocks noGrp="1" noChangeArrowheads="1"/>
          </p:cNvSpPr>
          <p:nvPr>
            <p:ph type="dt"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512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679768" y="4715153"/>
            <a:ext cx="5438140"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126" name="Rectangle 6"/>
          <p:cNvSpPr>
            <a:spLocks noGrp="1" noChangeArrowheads="1"/>
          </p:cNvSpPr>
          <p:nvPr>
            <p:ph type="ftr" sz="quarter" idx="4"/>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GB"/>
          </a:p>
        </p:txBody>
      </p:sp>
      <p:sp>
        <p:nvSpPr>
          <p:cNvPr id="5127" name="Rectangle 7"/>
          <p:cNvSpPr>
            <a:spLocks noGrp="1" noChangeArrowheads="1"/>
          </p:cNvSpPr>
          <p:nvPr>
            <p:ph type="sldNum" sz="quarter" idx="5"/>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fld id="{EAD4B620-5DA1-4431-BD7D-1B3C3C76EA04}" type="slidenum">
              <a:rPr lang="en-GB"/>
              <a:pPr/>
              <a:t>‹#›</a:t>
            </a:fld>
            <a:endParaRPr lang="en-GB"/>
          </a:p>
        </p:txBody>
      </p:sp>
    </p:spTree>
    <p:extLst>
      <p:ext uri="{BB962C8B-B14F-4D97-AF65-F5344CB8AC3E}">
        <p14:creationId xmlns:p14="http://schemas.microsoft.com/office/powerpoint/2010/main" val="231966959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mn-ea"/>
        <a:cs typeface="+mn-cs"/>
      </a:defRPr>
    </a:lvl1pPr>
    <a:lvl2pPr marL="457200" algn="l" rtl="0" fontAlgn="base">
      <a:spcBef>
        <a:spcPct val="30000"/>
      </a:spcBef>
      <a:spcAft>
        <a:spcPct val="0"/>
      </a:spcAft>
      <a:defRPr sz="1000" kern="1200">
        <a:solidFill>
          <a:schemeClr val="tx1"/>
        </a:solidFill>
        <a:latin typeface="Arial" charset="0"/>
        <a:ea typeface="+mn-ea"/>
        <a:cs typeface="+mn-cs"/>
      </a:defRPr>
    </a:lvl2pPr>
    <a:lvl3pPr marL="914400" algn="l" rtl="0" fontAlgn="base">
      <a:spcBef>
        <a:spcPct val="30000"/>
      </a:spcBef>
      <a:spcAft>
        <a:spcPct val="0"/>
      </a:spcAft>
      <a:defRPr sz="1000" kern="1200">
        <a:solidFill>
          <a:schemeClr val="tx1"/>
        </a:solidFill>
        <a:latin typeface="Arial" charset="0"/>
        <a:ea typeface="+mn-ea"/>
        <a:cs typeface="+mn-cs"/>
      </a:defRPr>
    </a:lvl3pPr>
    <a:lvl4pPr marL="1371600" algn="l" rtl="0" fontAlgn="base">
      <a:spcBef>
        <a:spcPct val="30000"/>
      </a:spcBef>
      <a:spcAft>
        <a:spcPct val="0"/>
      </a:spcAft>
      <a:defRPr sz="1000" kern="1200">
        <a:solidFill>
          <a:schemeClr val="tx1"/>
        </a:solidFill>
        <a:latin typeface="Arial" charset="0"/>
        <a:ea typeface="+mn-ea"/>
        <a:cs typeface="+mn-cs"/>
      </a:defRPr>
    </a:lvl4pPr>
    <a:lvl5pPr marL="1828800" algn="l" rtl="0" fontAlgn="base">
      <a:spcBef>
        <a:spcPct val="3000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055FF1-CB30-454D-B143-607F8B9AF7C3}" type="slidenum">
              <a:rPr lang="en-GB"/>
              <a:pPr/>
              <a:t>1</a:t>
            </a:fld>
            <a:endParaRPr lang="en-GB"/>
          </a:p>
        </p:txBody>
      </p:sp>
      <p:sp>
        <p:nvSpPr>
          <p:cNvPr id="415746" name="Rectangle 2"/>
          <p:cNvSpPr>
            <a:spLocks noGrp="1" noRot="1" noChangeAspect="1" noChangeArrowheads="1" noTextEdit="1"/>
          </p:cNvSpPr>
          <p:nvPr>
            <p:ph type="sldImg"/>
          </p:nvPr>
        </p:nvSpPr>
        <p:spPr>
          <a:ln/>
        </p:spPr>
      </p:sp>
      <p:sp>
        <p:nvSpPr>
          <p:cNvPr id="41574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006798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Pay attention </a:t>
            </a:r>
            <a:r>
              <a:rPr lang="en-GB" dirty="0"/>
              <a:t>– this may be the last chance to sort out problems before the exam begins</a:t>
            </a:r>
          </a:p>
          <a:p>
            <a:endParaRPr lang="en-GB" dirty="0"/>
          </a:p>
        </p:txBody>
      </p:sp>
      <p:sp>
        <p:nvSpPr>
          <p:cNvPr id="4" name="Slide Number Placeholder 3"/>
          <p:cNvSpPr>
            <a:spLocks noGrp="1"/>
          </p:cNvSpPr>
          <p:nvPr>
            <p:ph type="sldNum" sz="quarter" idx="10"/>
          </p:nvPr>
        </p:nvSpPr>
        <p:spPr/>
        <p:txBody>
          <a:bodyPr/>
          <a:lstStyle/>
          <a:p>
            <a:fld id="{EAD4B620-5DA1-4431-BD7D-1B3C3C76EA04}" type="slidenum">
              <a:rPr lang="en-GB" smtClean="0"/>
              <a:pPr/>
              <a:t>4</a:t>
            </a:fld>
            <a:endParaRPr lang="en-GB"/>
          </a:p>
        </p:txBody>
      </p:sp>
    </p:spTree>
    <p:extLst>
      <p:ext uri="{BB962C8B-B14F-4D97-AF65-F5344CB8AC3E}">
        <p14:creationId xmlns:p14="http://schemas.microsoft.com/office/powerpoint/2010/main" val="1725395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AD4B620-5DA1-4431-BD7D-1B3C3C76EA04}" type="slidenum">
              <a:rPr lang="en-GB" smtClean="0"/>
              <a:pPr/>
              <a:t>8</a:t>
            </a:fld>
            <a:endParaRPr lang="en-GB"/>
          </a:p>
        </p:txBody>
      </p:sp>
    </p:spTree>
    <p:extLst>
      <p:ext uri="{BB962C8B-B14F-4D97-AF65-F5344CB8AC3E}">
        <p14:creationId xmlns:p14="http://schemas.microsoft.com/office/powerpoint/2010/main" val="1308171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defRPr/>
            </a:pPr>
            <a:endParaRPr lang="en-GB" dirty="0"/>
          </a:p>
        </p:txBody>
      </p:sp>
      <p:sp>
        <p:nvSpPr>
          <p:cNvPr id="4" name="Slide Number Placeholder 3"/>
          <p:cNvSpPr>
            <a:spLocks noGrp="1"/>
          </p:cNvSpPr>
          <p:nvPr>
            <p:ph type="sldNum" sz="quarter" idx="10"/>
          </p:nvPr>
        </p:nvSpPr>
        <p:spPr/>
        <p:txBody>
          <a:bodyPr/>
          <a:lstStyle/>
          <a:p>
            <a:fld id="{EAD4B620-5DA1-4431-BD7D-1B3C3C76EA04}" type="slidenum">
              <a:rPr lang="en-GB" smtClean="0"/>
              <a:pPr/>
              <a:t>9</a:t>
            </a:fld>
            <a:endParaRPr lang="en-GB"/>
          </a:p>
        </p:txBody>
      </p:sp>
    </p:spTree>
    <p:extLst>
      <p:ext uri="{BB962C8B-B14F-4D97-AF65-F5344CB8AC3E}">
        <p14:creationId xmlns:p14="http://schemas.microsoft.com/office/powerpoint/2010/main" val="2889726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68313" y="1619250"/>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9313" y="1619250"/>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898525"/>
            <a:ext cx="2057400" cy="53990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68313" y="898525"/>
            <a:ext cx="6019800" cy="53990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68313" y="898525"/>
            <a:ext cx="8229600" cy="539750"/>
          </a:xfrm>
        </p:spPr>
        <p:txBody>
          <a:bodyPr/>
          <a:lstStyle/>
          <a:p>
            <a:r>
              <a:rPr lang="en-US"/>
              <a:t>Click to edit Master title style</a:t>
            </a:r>
            <a:endParaRPr lang="en-GB"/>
          </a:p>
        </p:txBody>
      </p:sp>
      <p:sp>
        <p:nvSpPr>
          <p:cNvPr id="3" name="SmartArt Placeholder 2"/>
          <p:cNvSpPr>
            <a:spLocks noGrp="1"/>
          </p:cNvSpPr>
          <p:nvPr>
            <p:ph type="dgm" idx="1"/>
          </p:nvPr>
        </p:nvSpPr>
        <p:spPr>
          <a:xfrm>
            <a:off x="468313" y="1619250"/>
            <a:ext cx="8229600" cy="4678363"/>
          </a:xfrm>
        </p:spPr>
        <p:txBody>
          <a:bodyPr/>
          <a:lstStyle/>
          <a:p>
            <a:endParaRPr lang="en-GB"/>
          </a:p>
        </p:txBody>
      </p:sp>
      <p:sp>
        <p:nvSpPr>
          <p:cNvPr id="4" name="Footer Placeholder 3"/>
          <p:cNvSpPr>
            <a:spLocks noGrp="1"/>
          </p:cNvSpPr>
          <p:nvPr>
            <p:ph type="ftr" sz="quarter" idx="10"/>
          </p:nvPr>
        </p:nvSpPr>
        <p:spPr>
          <a:xfrm>
            <a:off x="468313" y="6405563"/>
            <a:ext cx="8207375" cy="288925"/>
          </a:xfrm>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68313" y="898525"/>
            <a:ext cx="8229600" cy="539750"/>
          </a:xfrm>
        </p:spPr>
        <p:txBody>
          <a:bodyPr/>
          <a:lstStyle/>
          <a:p>
            <a:r>
              <a:rPr lang="en-US"/>
              <a:t>Click to edit Master title style</a:t>
            </a:r>
            <a:endParaRPr lang="en-GB"/>
          </a:p>
        </p:txBody>
      </p:sp>
      <p:sp>
        <p:nvSpPr>
          <p:cNvPr id="3" name="Content Placeholder 2"/>
          <p:cNvSpPr>
            <a:spLocks noGrp="1"/>
          </p:cNvSpPr>
          <p:nvPr>
            <p:ph sz="half" idx="1"/>
          </p:nvPr>
        </p:nvSpPr>
        <p:spPr>
          <a:xfrm>
            <a:off x="468313" y="1619250"/>
            <a:ext cx="4038600" cy="4678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659313" y="1619250"/>
            <a:ext cx="4038600" cy="4678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a:xfrm>
            <a:off x="468313" y="6405563"/>
            <a:ext cx="8207375" cy="288925"/>
          </a:xfrm>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Examination of Long Answer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4"/>
          <p:cNvSpPr>
            <a:spLocks noGrp="1"/>
          </p:cNvSpPr>
          <p:nvPr>
            <p:ph type="title"/>
          </p:nvPr>
        </p:nvSpPr>
        <p:spPr/>
        <p:txBody>
          <a:bodyPr/>
          <a:lstStyle/>
          <a:p>
            <a:r>
              <a:rPr lang="en-US" dirty="0"/>
              <a:t>Click to edit Master title style</a:t>
            </a:r>
            <a:endParaRPr lang="en-GB" dirty="0"/>
          </a:p>
        </p:txBody>
      </p:sp>
      <p:sp>
        <p:nvSpPr>
          <p:cNvPr id="4" name="Footer Placeholder 3"/>
          <p:cNvSpPr>
            <a:spLocks noGrp="1"/>
          </p:cNvSpPr>
          <p:nvPr>
            <p:ph type="ftr" sz="quarter" idx="10"/>
          </p:nvPr>
        </p:nvSpPr>
        <p:spPr/>
        <p:txBody>
          <a:bodyPr/>
          <a:lstStyle>
            <a:lvl1pPr>
              <a:defRPr dirty="0" smtClean="0"/>
            </a:lvl1pPr>
          </a:lstStyle>
          <a:p>
            <a:pPr>
              <a:defRPr/>
            </a:pPr>
            <a:r>
              <a:rPr lang="en-GB"/>
              <a:t>Version 1.0                                    Copyright © 2009 AQA and its licensors. All rights reserved.</a:t>
            </a:r>
            <a:endParaRPr lang="en-GB" b="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68313" y="1619250"/>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9313" y="1619250"/>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898525"/>
            <a:ext cx="2057400" cy="53990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68313" y="898525"/>
            <a:ext cx="6019800" cy="53990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68313" y="2159000"/>
            <a:ext cx="4038600" cy="4149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9313" y="2159000"/>
            <a:ext cx="4038600" cy="4149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898525"/>
            <a:ext cx="2057400" cy="54102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68313" y="898525"/>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68313" y="2159000"/>
            <a:ext cx="4038600" cy="4149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9313" y="2159000"/>
            <a:ext cx="4038600" cy="4149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898525"/>
            <a:ext cx="2057400" cy="54102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68313" y="898525"/>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p:cNvSpPr>
            <a:spLocks noGrp="1"/>
          </p:cNvSpPr>
          <p:nvPr>
            <p:ph type="ftr" sz="quarter" idx="10"/>
          </p:nvPr>
        </p:nvSpPr>
        <p:spPr/>
        <p:txBody>
          <a:bodyPr/>
          <a:lstStyle>
            <a:lvl1pPr>
              <a:defRPr/>
            </a:lvl1pPr>
          </a:lstStyle>
          <a:p>
            <a:r>
              <a:rPr lang="en-GB"/>
              <a:t>Version 1.0                                    Copyright © 2009 AQA and its licensors. All rights reserved.</a:t>
            </a:r>
            <a:endParaRPr lang="en-GB" b="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45983C3-DDD9-472A-89CB-191C5BADA148}" type="datetimeFigureOut">
              <a:rPr lang="en-GB" smtClean="0"/>
              <a:pPr/>
              <a:t>02/11/2026</a:t>
            </a:fld>
            <a:endParaRPr lang="en-GB"/>
          </a:p>
        </p:txBody>
      </p:sp>
      <p:sp>
        <p:nvSpPr>
          <p:cNvPr id="5" name="Footer Placeholder 4"/>
          <p:cNvSpPr>
            <a:spLocks noGrp="1"/>
          </p:cNvSpPr>
          <p:nvPr>
            <p:ph type="ftr" sz="quarter" idx="11"/>
          </p:nvPr>
        </p:nvSpPr>
        <p:spPr/>
        <p:txBody>
          <a:bodyPr/>
          <a:lstStyle/>
          <a:p>
            <a:r>
              <a:rPr lang="en-GB"/>
              <a:t>Version 1.0                                    Copyright © 2009 AQA and its licensors. All rights reserved.</a:t>
            </a:r>
            <a:endParaRPr lang="en-GB" b="0"/>
          </a:p>
        </p:txBody>
      </p:sp>
      <p:sp>
        <p:nvSpPr>
          <p:cNvPr id="6" name="Slide Number Placeholder 5"/>
          <p:cNvSpPr>
            <a:spLocks noGrp="1"/>
          </p:cNvSpPr>
          <p:nvPr>
            <p:ph type="sldNum" sz="quarter" idx="12"/>
          </p:nvPr>
        </p:nvSpPr>
        <p:spPr/>
        <p:txBody>
          <a:bodyPr/>
          <a:lstStyle/>
          <a:p>
            <a:fld id="{1905F77E-D227-466E-970A-9836DA7EC722}" type="slidenum">
              <a:rPr lang="en-GB" smtClean="0"/>
              <a:pPr/>
              <a:t>‹#›</a:t>
            </a:fld>
            <a:endParaRPr lang="en-GB"/>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5983C3-DDD9-472A-89CB-191C5BADA148}" type="datetimeFigureOut">
              <a:rPr lang="en-GB" smtClean="0"/>
              <a:pPr/>
              <a:t>02/11/2026</a:t>
            </a:fld>
            <a:endParaRPr lang="en-GB"/>
          </a:p>
        </p:txBody>
      </p:sp>
      <p:sp>
        <p:nvSpPr>
          <p:cNvPr id="5" name="Footer Placeholder 4"/>
          <p:cNvSpPr>
            <a:spLocks noGrp="1"/>
          </p:cNvSpPr>
          <p:nvPr>
            <p:ph type="ftr" sz="quarter" idx="11"/>
          </p:nvPr>
        </p:nvSpPr>
        <p:spPr/>
        <p:txBody>
          <a:bodyPr/>
          <a:lstStyle/>
          <a:p>
            <a:r>
              <a:rPr lang="en-GB"/>
              <a:t>Version 1.0                                    Copyright © 2009 AQA and its licensors. All rights reserved.</a:t>
            </a:r>
            <a:endParaRPr lang="en-GB" b="0"/>
          </a:p>
        </p:txBody>
      </p:sp>
      <p:sp>
        <p:nvSpPr>
          <p:cNvPr id="6" name="Slide Number Placeholder 5"/>
          <p:cNvSpPr>
            <a:spLocks noGrp="1"/>
          </p:cNvSpPr>
          <p:nvPr>
            <p:ph type="sldNum" sz="quarter" idx="12"/>
          </p:nvPr>
        </p:nvSpPr>
        <p:spPr/>
        <p:txBody>
          <a:bodyPr/>
          <a:lstStyle/>
          <a:p>
            <a:fld id="{1905F77E-D227-466E-970A-9836DA7EC722}" type="slidenum">
              <a:rPr lang="en-GB" smtClean="0"/>
              <a:pPr/>
              <a:t>‹#›</a:t>
            </a:fld>
            <a:endParaRPr lang="en-GB"/>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5983C3-DDD9-472A-89CB-191C5BADA148}" type="datetimeFigureOut">
              <a:rPr lang="en-GB" smtClean="0"/>
              <a:pPr/>
              <a:t>02/11/2026</a:t>
            </a:fld>
            <a:endParaRPr lang="en-GB"/>
          </a:p>
        </p:txBody>
      </p:sp>
      <p:sp>
        <p:nvSpPr>
          <p:cNvPr id="5" name="Footer Placeholder 4"/>
          <p:cNvSpPr>
            <a:spLocks noGrp="1"/>
          </p:cNvSpPr>
          <p:nvPr>
            <p:ph type="ftr" sz="quarter" idx="11"/>
          </p:nvPr>
        </p:nvSpPr>
        <p:spPr/>
        <p:txBody>
          <a:bodyPr/>
          <a:lstStyle/>
          <a:p>
            <a:r>
              <a:rPr lang="en-GB"/>
              <a:t>Version 1.0                                    Copyright © 2009 AQA and its licensors. All rights reserved.</a:t>
            </a:r>
            <a:endParaRPr lang="en-GB" b="0"/>
          </a:p>
        </p:txBody>
      </p:sp>
      <p:sp>
        <p:nvSpPr>
          <p:cNvPr id="6" name="Slide Number Placeholder 5"/>
          <p:cNvSpPr>
            <a:spLocks noGrp="1"/>
          </p:cNvSpPr>
          <p:nvPr>
            <p:ph type="sldNum" sz="quarter" idx="12"/>
          </p:nvPr>
        </p:nvSpPr>
        <p:spPr/>
        <p:txBody>
          <a:bodyPr/>
          <a:lstStyle/>
          <a:p>
            <a:fld id="{1905F77E-D227-466E-970A-9836DA7EC722}" type="slidenum">
              <a:rPr lang="en-GB" smtClean="0"/>
              <a:pPr/>
              <a:t>‹#›</a:t>
            </a:fld>
            <a:endParaRPr lang="en-GB"/>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45983C3-DDD9-472A-89CB-191C5BADA148}" type="datetimeFigureOut">
              <a:rPr lang="en-GB" smtClean="0"/>
              <a:pPr/>
              <a:t>02/11/2026</a:t>
            </a:fld>
            <a:endParaRPr lang="en-GB"/>
          </a:p>
        </p:txBody>
      </p:sp>
      <p:sp>
        <p:nvSpPr>
          <p:cNvPr id="6" name="Footer Placeholder 5"/>
          <p:cNvSpPr>
            <a:spLocks noGrp="1"/>
          </p:cNvSpPr>
          <p:nvPr>
            <p:ph type="ftr" sz="quarter" idx="11"/>
          </p:nvPr>
        </p:nvSpPr>
        <p:spPr/>
        <p:txBody>
          <a:bodyPr/>
          <a:lstStyle/>
          <a:p>
            <a:r>
              <a:rPr lang="en-GB"/>
              <a:t>Version 1.0                                    Copyright © 2009 AQA and its licensors. All rights reserved.</a:t>
            </a:r>
            <a:endParaRPr lang="en-GB" b="0"/>
          </a:p>
        </p:txBody>
      </p:sp>
      <p:sp>
        <p:nvSpPr>
          <p:cNvPr id="7" name="Slide Number Placeholder 6"/>
          <p:cNvSpPr>
            <a:spLocks noGrp="1"/>
          </p:cNvSpPr>
          <p:nvPr>
            <p:ph type="sldNum" sz="quarter" idx="12"/>
          </p:nvPr>
        </p:nvSpPr>
        <p:spPr/>
        <p:txBody>
          <a:bodyPr/>
          <a:lstStyle/>
          <a:p>
            <a:fld id="{1905F77E-D227-466E-970A-9836DA7EC722}" type="slidenum">
              <a:rPr lang="en-GB" smtClean="0"/>
              <a:pPr/>
              <a:t>‹#›</a:t>
            </a:fld>
            <a:endParaRPr lang="en-GB"/>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45983C3-DDD9-472A-89CB-191C5BADA148}" type="datetimeFigureOut">
              <a:rPr lang="en-GB" smtClean="0"/>
              <a:pPr/>
              <a:t>02/11/2026</a:t>
            </a:fld>
            <a:endParaRPr lang="en-GB"/>
          </a:p>
        </p:txBody>
      </p:sp>
      <p:sp>
        <p:nvSpPr>
          <p:cNvPr id="8" name="Footer Placeholder 7"/>
          <p:cNvSpPr>
            <a:spLocks noGrp="1"/>
          </p:cNvSpPr>
          <p:nvPr>
            <p:ph type="ftr" sz="quarter" idx="11"/>
          </p:nvPr>
        </p:nvSpPr>
        <p:spPr/>
        <p:txBody>
          <a:bodyPr/>
          <a:lstStyle/>
          <a:p>
            <a:r>
              <a:rPr lang="en-GB"/>
              <a:t>Version 1.0                                    Copyright © 2009 AQA and its licensors. All rights reserved.</a:t>
            </a:r>
            <a:endParaRPr lang="en-GB" b="0"/>
          </a:p>
        </p:txBody>
      </p:sp>
      <p:sp>
        <p:nvSpPr>
          <p:cNvPr id="9" name="Slide Number Placeholder 8"/>
          <p:cNvSpPr>
            <a:spLocks noGrp="1"/>
          </p:cNvSpPr>
          <p:nvPr>
            <p:ph type="sldNum" sz="quarter" idx="12"/>
          </p:nvPr>
        </p:nvSpPr>
        <p:spPr/>
        <p:txBody>
          <a:bodyPr/>
          <a:lstStyle/>
          <a:p>
            <a:fld id="{1905F77E-D227-466E-970A-9836DA7EC722}" type="slidenum">
              <a:rPr lang="en-GB" smtClean="0"/>
              <a:pPr/>
              <a:t>‹#›</a:t>
            </a:fld>
            <a:endParaRPr lang="en-GB"/>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45983C3-DDD9-472A-89CB-191C5BADA148}" type="datetimeFigureOut">
              <a:rPr lang="en-GB" smtClean="0"/>
              <a:pPr/>
              <a:t>02/11/2026</a:t>
            </a:fld>
            <a:endParaRPr lang="en-GB"/>
          </a:p>
        </p:txBody>
      </p:sp>
      <p:sp>
        <p:nvSpPr>
          <p:cNvPr id="4" name="Footer Placeholder 3"/>
          <p:cNvSpPr>
            <a:spLocks noGrp="1"/>
          </p:cNvSpPr>
          <p:nvPr>
            <p:ph type="ftr" sz="quarter" idx="11"/>
          </p:nvPr>
        </p:nvSpPr>
        <p:spPr/>
        <p:txBody>
          <a:bodyPr/>
          <a:lstStyle/>
          <a:p>
            <a:r>
              <a:rPr lang="en-GB"/>
              <a:t>Version 1.0                                    Copyright © 2009 AQA and its licensors. All rights reserved.</a:t>
            </a:r>
            <a:endParaRPr lang="en-GB" b="0"/>
          </a:p>
        </p:txBody>
      </p:sp>
      <p:sp>
        <p:nvSpPr>
          <p:cNvPr id="5" name="Slide Number Placeholder 4"/>
          <p:cNvSpPr>
            <a:spLocks noGrp="1"/>
          </p:cNvSpPr>
          <p:nvPr>
            <p:ph type="sldNum" sz="quarter" idx="12"/>
          </p:nvPr>
        </p:nvSpPr>
        <p:spPr/>
        <p:txBody>
          <a:bodyPr/>
          <a:lstStyle/>
          <a:p>
            <a:fld id="{1905F77E-D227-466E-970A-9836DA7EC722}" type="slidenum">
              <a:rPr lang="en-GB" smtClean="0"/>
              <a:pPr/>
              <a:t>‹#›</a:t>
            </a:fld>
            <a:endParaRPr lang="en-GB"/>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5983C3-DDD9-472A-89CB-191C5BADA148}" type="datetimeFigureOut">
              <a:rPr lang="en-GB" smtClean="0"/>
              <a:pPr/>
              <a:t>02/11/2026</a:t>
            </a:fld>
            <a:endParaRPr lang="en-GB"/>
          </a:p>
        </p:txBody>
      </p:sp>
      <p:sp>
        <p:nvSpPr>
          <p:cNvPr id="3" name="Footer Placeholder 2"/>
          <p:cNvSpPr>
            <a:spLocks noGrp="1"/>
          </p:cNvSpPr>
          <p:nvPr>
            <p:ph type="ftr" sz="quarter" idx="11"/>
          </p:nvPr>
        </p:nvSpPr>
        <p:spPr/>
        <p:txBody>
          <a:bodyPr/>
          <a:lstStyle/>
          <a:p>
            <a:r>
              <a:rPr lang="en-GB"/>
              <a:t>Version 1.0                                    Copyright © 2009 AQA and its licensors. All rights reserved.</a:t>
            </a:r>
            <a:endParaRPr lang="en-GB" b="0"/>
          </a:p>
        </p:txBody>
      </p:sp>
      <p:sp>
        <p:nvSpPr>
          <p:cNvPr id="4" name="Slide Number Placeholder 3"/>
          <p:cNvSpPr>
            <a:spLocks noGrp="1"/>
          </p:cNvSpPr>
          <p:nvPr>
            <p:ph type="sldNum" sz="quarter" idx="12"/>
          </p:nvPr>
        </p:nvSpPr>
        <p:spPr/>
        <p:txBody>
          <a:bodyPr/>
          <a:lstStyle/>
          <a:p>
            <a:fld id="{1905F77E-D227-466E-970A-9836DA7EC722}" type="slidenum">
              <a:rPr lang="en-GB" smtClean="0"/>
              <a:pPr/>
              <a:t>‹#›</a:t>
            </a:fld>
            <a:endParaRPr lang="en-GB"/>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5983C3-DDD9-472A-89CB-191C5BADA148}" type="datetimeFigureOut">
              <a:rPr lang="en-GB" smtClean="0"/>
              <a:pPr/>
              <a:t>02/11/2026</a:t>
            </a:fld>
            <a:endParaRPr lang="en-GB"/>
          </a:p>
        </p:txBody>
      </p:sp>
      <p:sp>
        <p:nvSpPr>
          <p:cNvPr id="6" name="Footer Placeholder 5"/>
          <p:cNvSpPr>
            <a:spLocks noGrp="1"/>
          </p:cNvSpPr>
          <p:nvPr>
            <p:ph type="ftr" sz="quarter" idx="11"/>
          </p:nvPr>
        </p:nvSpPr>
        <p:spPr/>
        <p:txBody>
          <a:bodyPr/>
          <a:lstStyle/>
          <a:p>
            <a:r>
              <a:rPr lang="en-GB"/>
              <a:t>Version 1.0                                    Copyright © 2009 AQA and its licensors. All rights reserved.</a:t>
            </a:r>
            <a:endParaRPr lang="en-GB" b="0"/>
          </a:p>
        </p:txBody>
      </p:sp>
      <p:sp>
        <p:nvSpPr>
          <p:cNvPr id="7" name="Slide Number Placeholder 6"/>
          <p:cNvSpPr>
            <a:spLocks noGrp="1"/>
          </p:cNvSpPr>
          <p:nvPr>
            <p:ph type="sldNum" sz="quarter" idx="12"/>
          </p:nvPr>
        </p:nvSpPr>
        <p:spPr/>
        <p:txBody>
          <a:bodyPr/>
          <a:lstStyle/>
          <a:p>
            <a:fld id="{1905F77E-D227-466E-970A-9836DA7EC722}" type="slidenum">
              <a:rPr lang="en-GB" smtClean="0"/>
              <a:pPr/>
              <a:t>‹#›</a:t>
            </a:fld>
            <a:endParaRPr lang="en-GB"/>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5983C3-DDD9-472A-89CB-191C5BADA148}" type="datetimeFigureOut">
              <a:rPr lang="en-GB" smtClean="0"/>
              <a:pPr/>
              <a:t>02/11/2026</a:t>
            </a:fld>
            <a:endParaRPr lang="en-GB"/>
          </a:p>
        </p:txBody>
      </p:sp>
      <p:sp>
        <p:nvSpPr>
          <p:cNvPr id="6" name="Footer Placeholder 5"/>
          <p:cNvSpPr>
            <a:spLocks noGrp="1"/>
          </p:cNvSpPr>
          <p:nvPr>
            <p:ph type="ftr" sz="quarter" idx="11"/>
          </p:nvPr>
        </p:nvSpPr>
        <p:spPr/>
        <p:txBody>
          <a:bodyPr/>
          <a:lstStyle/>
          <a:p>
            <a:r>
              <a:rPr lang="en-GB"/>
              <a:t>Version 1.0                                    Copyright © 2009 AQA and its licensors. All rights reserved.</a:t>
            </a:r>
            <a:endParaRPr lang="en-GB" b="0"/>
          </a:p>
        </p:txBody>
      </p:sp>
      <p:sp>
        <p:nvSpPr>
          <p:cNvPr id="7" name="Slide Number Placeholder 6"/>
          <p:cNvSpPr>
            <a:spLocks noGrp="1"/>
          </p:cNvSpPr>
          <p:nvPr>
            <p:ph type="sldNum" sz="quarter" idx="12"/>
          </p:nvPr>
        </p:nvSpPr>
        <p:spPr/>
        <p:txBody>
          <a:bodyPr/>
          <a:lstStyle/>
          <a:p>
            <a:fld id="{1905F77E-D227-466E-970A-9836DA7EC722}" type="slidenum">
              <a:rPr lang="en-GB" smtClean="0"/>
              <a:pPr/>
              <a:t>‹#›</a:t>
            </a:fld>
            <a:endParaRPr lang="en-GB"/>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5983C3-DDD9-472A-89CB-191C5BADA148}" type="datetimeFigureOut">
              <a:rPr lang="en-GB" smtClean="0"/>
              <a:pPr/>
              <a:t>02/11/2026</a:t>
            </a:fld>
            <a:endParaRPr lang="en-GB"/>
          </a:p>
        </p:txBody>
      </p:sp>
      <p:sp>
        <p:nvSpPr>
          <p:cNvPr id="5" name="Footer Placeholder 4"/>
          <p:cNvSpPr>
            <a:spLocks noGrp="1"/>
          </p:cNvSpPr>
          <p:nvPr>
            <p:ph type="ftr" sz="quarter" idx="11"/>
          </p:nvPr>
        </p:nvSpPr>
        <p:spPr/>
        <p:txBody>
          <a:bodyPr/>
          <a:lstStyle/>
          <a:p>
            <a:r>
              <a:rPr lang="en-GB"/>
              <a:t>Version 1.0                                    Copyright © 2009 AQA and its licensors. All rights reserved.</a:t>
            </a:r>
            <a:endParaRPr lang="en-GB" b="0"/>
          </a:p>
        </p:txBody>
      </p:sp>
      <p:sp>
        <p:nvSpPr>
          <p:cNvPr id="6" name="Slide Number Placeholder 5"/>
          <p:cNvSpPr>
            <a:spLocks noGrp="1"/>
          </p:cNvSpPr>
          <p:nvPr>
            <p:ph type="sldNum" sz="quarter" idx="12"/>
          </p:nvPr>
        </p:nvSpPr>
        <p:spPr/>
        <p:txBody>
          <a:bodyPr/>
          <a:lstStyle/>
          <a:p>
            <a:fld id="{1905F77E-D227-466E-970A-9836DA7EC722}" type="slidenum">
              <a:rPr lang="en-GB" smtClean="0"/>
              <a:pPr/>
              <a:t>‹#›</a:t>
            </a:fld>
            <a:endParaRPr lang="en-GB"/>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5983C3-DDD9-472A-89CB-191C5BADA148}" type="datetimeFigureOut">
              <a:rPr lang="en-GB" smtClean="0"/>
              <a:pPr/>
              <a:t>02/11/2026</a:t>
            </a:fld>
            <a:endParaRPr lang="en-GB"/>
          </a:p>
        </p:txBody>
      </p:sp>
      <p:sp>
        <p:nvSpPr>
          <p:cNvPr id="5" name="Footer Placeholder 4"/>
          <p:cNvSpPr>
            <a:spLocks noGrp="1"/>
          </p:cNvSpPr>
          <p:nvPr>
            <p:ph type="ftr" sz="quarter" idx="11"/>
          </p:nvPr>
        </p:nvSpPr>
        <p:spPr/>
        <p:txBody>
          <a:bodyPr/>
          <a:lstStyle/>
          <a:p>
            <a:r>
              <a:rPr lang="en-GB"/>
              <a:t>Version 1.0                                    Copyright © 2009 AQA and its licensors. All rights reserved.</a:t>
            </a:r>
            <a:endParaRPr lang="en-GB" b="0"/>
          </a:p>
        </p:txBody>
      </p:sp>
      <p:sp>
        <p:nvSpPr>
          <p:cNvPr id="6" name="Slide Number Placeholder 5"/>
          <p:cNvSpPr>
            <a:spLocks noGrp="1"/>
          </p:cNvSpPr>
          <p:nvPr>
            <p:ph type="sldNum" sz="quarter" idx="12"/>
          </p:nvPr>
        </p:nvSpPr>
        <p:spPr/>
        <p:txBody>
          <a:bodyPr/>
          <a:lstStyle/>
          <a:p>
            <a:fld id="{1905F77E-D227-466E-970A-9836DA7EC72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jpe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jpe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bwMode="auto">
          <a:xfrm>
            <a:off x="468313" y="1619250"/>
            <a:ext cx="8229600" cy="46783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t>Click to edit Master text styles</a:t>
            </a:r>
          </a:p>
        </p:txBody>
      </p:sp>
      <p:sp>
        <p:nvSpPr>
          <p:cNvPr id="29699" name="Rectangle 3"/>
          <p:cNvSpPr>
            <a:spLocks noGrp="1" noChangeArrowheads="1"/>
          </p:cNvSpPr>
          <p:nvPr>
            <p:ph type="title"/>
          </p:nvPr>
        </p:nvSpPr>
        <p:spPr bwMode="auto">
          <a:xfrm>
            <a:off x="468313" y="898525"/>
            <a:ext cx="8229600" cy="5397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29703" name="Line 7"/>
          <p:cNvSpPr>
            <a:spLocks noChangeShapeType="1"/>
          </p:cNvSpPr>
          <p:nvPr/>
        </p:nvSpPr>
        <p:spPr bwMode="auto">
          <a:xfrm>
            <a:off x="250825" y="6386513"/>
            <a:ext cx="8637588" cy="0"/>
          </a:xfrm>
          <a:prstGeom prst="line">
            <a:avLst/>
          </a:prstGeom>
          <a:noFill/>
          <a:ln w="12700">
            <a:solidFill>
              <a:srgbClr val="8799C0"/>
            </a:solidFill>
            <a:round/>
            <a:headEnd/>
            <a:tailEnd/>
          </a:ln>
          <a:effectLst/>
        </p:spPr>
        <p:txBody>
          <a:bodyPr/>
          <a:lstStyle/>
          <a:p>
            <a:endParaRPr lang="en-GB"/>
          </a:p>
        </p:txBody>
      </p:sp>
      <p:sp>
        <p:nvSpPr>
          <p:cNvPr id="29711" name="Rectangle 15"/>
          <p:cNvSpPr>
            <a:spLocks noGrp="1" noChangeArrowheads="1"/>
          </p:cNvSpPr>
          <p:nvPr>
            <p:ph type="ftr" sz="quarter" idx="3"/>
          </p:nvPr>
        </p:nvSpPr>
        <p:spPr bwMode="auto">
          <a:xfrm>
            <a:off x="468313" y="6405563"/>
            <a:ext cx="8207375"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700" b="1">
                <a:solidFill>
                  <a:schemeClr val="bg2"/>
                </a:solidFill>
              </a:defRPr>
            </a:lvl1pPr>
          </a:lstStyle>
          <a:p>
            <a:r>
              <a:rPr lang="en-GB"/>
              <a:t>Version 1.0                                    Copyright © 2009 AQA and its licensors. All rights reserved.</a:t>
            </a:r>
          </a:p>
        </p:txBody>
      </p:sp>
      <p:sp>
        <p:nvSpPr>
          <p:cNvPr id="29712" name="Text Box 16"/>
          <p:cNvSpPr txBox="1">
            <a:spLocks noChangeArrowheads="1"/>
          </p:cNvSpPr>
          <p:nvPr/>
        </p:nvSpPr>
        <p:spPr bwMode="white">
          <a:xfrm>
            <a:off x="3492500" y="358775"/>
            <a:ext cx="5291138" cy="182563"/>
          </a:xfrm>
          <a:prstGeom prst="rect">
            <a:avLst/>
          </a:prstGeom>
          <a:noFill/>
          <a:ln w="9525">
            <a:noFill/>
            <a:miter lim="800000"/>
            <a:headEnd/>
            <a:tailEnd/>
          </a:ln>
          <a:effectLst/>
        </p:spPr>
        <p:txBody>
          <a:bodyPr lIns="0" tIns="0" rIns="0" bIns="0">
            <a:spAutoFit/>
          </a:bodyPr>
          <a:lstStyle/>
          <a:p>
            <a:pPr>
              <a:spcBef>
                <a:spcPct val="50000"/>
              </a:spcBef>
            </a:pPr>
            <a:r>
              <a:rPr lang="en-GB" sz="1200" b="1">
                <a:solidFill>
                  <a:schemeClr val="bg1"/>
                </a:solidFill>
              </a:rPr>
              <a:t>Exams Officers’ Network Group</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720" r:id="rId12"/>
    <p:sldLayoutId id="2147483721" r:id="rId13"/>
    <p:sldLayoutId id="2147483722" r:id="rId14"/>
  </p:sldLayoutIdLst>
  <p:hf sldNum="0" hdr="0" ftr="0" dt="0"/>
  <p:txStyles>
    <p:titleStyle>
      <a:lvl1pPr algn="l" rtl="0" fontAlgn="base">
        <a:spcBef>
          <a:spcPct val="0"/>
        </a:spcBef>
        <a:spcAft>
          <a:spcPct val="0"/>
        </a:spcAft>
        <a:defRPr sz="3200" b="1">
          <a:solidFill>
            <a:srgbClr val="115190"/>
          </a:solidFill>
          <a:latin typeface="+mj-lt"/>
          <a:ea typeface="+mj-ea"/>
          <a:cs typeface="+mj-cs"/>
        </a:defRPr>
      </a:lvl1pPr>
      <a:lvl2pPr algn="l" rtl="0" fontAlgn="base">
        <a:spcBef>
          <a:spcPct val="0"/>
        </a:spcBef>
        <a:spcAft>
          <a:spcPct val="0"/>
        </a:spcAft>
        <a:defRPr sz="3200" b="1">
          <a:solidFill>
            <a:srgbClr val="115190"/>
          </a:solidFill>
          <a:latin typeface="Arial" charset="0"/>
        </a:defRPr>
      </a:lvl2pPr>
      <a:lvl3pPr algn="l" rtl="0" fontAlgn="base">
        <a:spcBef>
          <a:spcPct val="0"/>
        </a:spcBef>
        <a:spcAft>
          <a:spcPct val="0"/>
        </a:spcAft>
        <a:defRPr sz="3200" b="1">
          <a:solidFill>
            <a:srgbClr val="115190"/>
          </a:solidFill>
          <a:latin typeface="Arial" charset="0"/>
        </a:defRPr>
      </a:lvl3pPr>
      <a:lvl4pPr algn="l" rtl="0" fontAlgn="base">
        <a:spcBef>
          <a:spcPct val="0"/>
        </a:spcBef>
        <a:spcAft>
          <a:spcPct val="0"/>
        </a:spcAft>
        <a:defRPr sz="3200" b="1">
          <a:solidFill>
            <a:srgbClr val="115190"/>
          </a:solidFill>
          <a:latin typeface="Arial" charset="0"/>
        </a:defRPr>
      </a:lvl4pPr>
      <a:lvl5pPr algn="l" rtl="0" fontAlgn="base">
        <a:spcBef>
          <a:spcPct val="0"/>
        </a:spcBef>
        <a:spcAft>
          <a:spcPct val="0"/>
        </a:spcAft>
        <a:defRPr sz="3200" b="1">
          <a:solidFill>
            <a:srgbClr val="115190"/>
          </a:solidFill>
          <a:latin typeface="Arial" charset="0"/>
        </a:defRPr>
      </a:lvl5pPr>
      <a:lvl6pPr marL="457200" algn="l" rtl="0" fontAlgn="base">
        <a:spcBef>
          <a:spcPct val="0"/>
        </a:spcBef>
        <a:spcAft>
          <a:spcPct val="0"/>
        </a:spcAft>
        <a:defRPr sz="3200" b="1">
          <a:solidFill>
            <a:srgbClr val="115190"/>
          </a:solidFill>
          <a:latin typeface="Arial" charset="0"/>
        </a:defRPr>
      </a:lvl6pPr>
      <a:lvl7pPr marL="914400" algn="l" rtl="0" fontAlgn="base">
        <a:spcBef>
          <a:spcPct val="0"/>
        </a:spcBef>
        <a:spcAft>
          <a:spcPct val="0"/>
        </a:spcAft>
        <a:defRPr sz="3200" b="1">
          <a:solidFill>
            <a:srgbClr val="115190"/>
          </a:solidFill>
          <a:latin typeface="Arial" charset="0"/>
        </a:defRPr>
      </a:lvl7pPr>
      <a:lvl8pPr marL="1371600" algn="l" rtl="0" fontAlgn="base">
        <a:spcBef>
          <a:spcPct val="0"/>
        </a:spcBef>
        <a:spcAft>
          <a:spcPct val="0"/>
        </a:spcAft>
        <a:defRPr sz="3200" b="1">
          <a:solidFill>
            <a:srgbClr val="115190"/>
          </a:solidFill>
          <a:latin typeface="Arial" charset="0"/>
        </a:defRPr>
      </a:lvl8pPr>
      <a:lvl9pPr marL="1828800" algn="l" rtl="0" fontAlgn="base">
        <a:spcBef>
          <a:spcPct val="0"/>
        </a:spcBef>
        <a:spcAft>
          <a:spcPct val="0"/>
        </a:spcAft>
        <a:defRPr sz="3200" b="1">
          <a:solidFill>
            <a:srgbClr val="115190"/>
          </a:solidFill>
          <a:latin typeface="Arial" charset="0"/>
        </a:defRPr>
      </a:lvl9pPr>
    </p:titleStyle>
    <p:bodyStyle>
      <a:lvl1pPr marL="342900" indent="-342900" algn="l" rtl="0" fontAlgn="base">
        <a:spcBef>
          <a:spcPct val="0"/>
        </a:spcBef>
        <a:spcAft>
          <a:spcPct val="0"/>
        </a:spcAft>
        <a:buClr>
          <a:srgbClr val="115190"/>
        </a:buClr>
        <a:buChar char="•"/>
        <a:defRPr sz="2200">
          <a:solidFill>
            <a:schemeClr val="tx1"/>
          </a:solidFill>
          <a:latin typeface="+mn-lt"/>
          <a:ea typeface="+mn-ea"/>
          <a:cs typeface="+mn-cs"/>
        </a:defRPr>
      </a:lvl1pPr>
      <a:lvl2pPr marL="742950" indent="-285750" algn="l" rtl="0" fontAlgn="base">
        <a:spcBef>
          <a:spcPct val="20000"/>
        </a:spcBef>
        <a:spcAft>
          <a:spcPct val="0"/>
        </a:spcAft>
        <a:buClr>
          <a:srgbClr val="115190"/>
        </a:buClr>
        <a:buChar char="–"/>
        <a:defRPr sz="2000">
          <a:solidFill>
            <a:schemeClr val="tx1"/>
          </a:solidFill>
          <a:latin typeface="+mn-lt"/>
        </a:defRPr>
      </a:lvl2pPr>
      <a:lvl3pPr marL="1143000" indent="-228600" algn="l" rtl="0" fontAlgn="base">
        <a:spcBef>
          <a:spcPct val="20000"/>
        </a:spcBef>
        <a:spcAft>
          <a:spcPct val="0"/>
        </a:spcAft>
        <a:buClr>
          <a:srgbClr val="115190"/>
        </a:buClr>
        <a:buChar char="•"/>
        <a:defRPr>
          <a:solidFill>
            <a:schemeClr val="tx1"/>
          </a:solidFill>
          <a:latin typeface="+mn-lt"/>
        </a:defRPr>
      </a:lvl3pPr>
      <a:lvl4pPr marL="1600200" indent="-228600" algn="l" rtl="0" fontAlgn="base">
        <a:spcBef>
          <a:spcPct val="20000"/>
        </a:spcBef>
        <a:spcAft>
          <a:spcPct val="0"/>
        </a:spcAft>
        <a:buClr>
          <a:srgbClr val="115190"/>
        </a:buClr>
        <a:buChar char="–"/>
        <a:defRPr sz="1600">
          <a:solidFill>
            <a:schemeClr val="tx1"/>
          </a:solidFill>
          <a:latin typeface="+mn-lt"/>
        </a:defRPr>
      </a:lvl4pPr>
      <a:lvl5pPr marL="2057400" indent="-228600" algn="l" rtl="0" fontAlgn="base">
        <a:spcBef>
          <a:spcPct val="20000"/>
        </a:spcBef>
        <a:spcAft>
          <a:spcPct val="0"/>
        </a:spcAft>
        <a:buClr>
          <a:srgbClr val="115190"/>
        </a:buClr>
        <a:buChar char="»"/>
        <a:defRPr sz="1400">
          <a:solidFill>
            <a:schemeClr val="tx1"/>
          </a:solidFill>
          <a:latin typeface="+mn-lt"/>
        </a:defRPr>
      </a:lvl5pPr>
      <a:lvl6pPr marL="2514600" indent="-228600" algn="l" rtl="0" fontAlgn="base">
        <a:spcBef>
          <a:spcPct val="20000"/>
        </a:spcBef>
        <a:spcAft>
          <a:spcPct val="0"/>
        </a:spcAft>
        <a:buClr>
          <a:srgbClr val="115190"/>
        </a:buClr>
        <a:buChar char="»"/>
        <a:defRPr sz="1400">
          <a:solidFill>
            <a:schemeClr val="tx1"/>
          </a:solidFill>
          <a:latin typeface="+mn-lt"/>
        </a:defRPr>
      </a:lvl6pPr>
      <a:lvl7pPr marL="2971800" indent="-228600" algn="l" rtl="0" fontAlgn="base">
        <a:spcBef>
          <a:spcPct val="20000"/>
        </a:spcBef>
        <a:spcAft>
          <a:spcPct val="0"/>
        </a:spcAft>
        <a:buClr>
          <a:srgbClr val="115190"/>
        </a:buClr>
        <a:buChar char="»"/>
        <a:defRPr sz="1400">
          <a:solidFill>
            <a:schemeClr val="tx1"/>
          </a:solidFill>
          <a:latin typeface="+mn-lt"/>
        </a:defRPr>
      </a:lvl7pPr>
      <a:lvl8pPr marL="3429000" indent="-228600" algn="l" rtl="0" fontAlgn="base">
        <a:spcBef>
          <a:spcPct val="20000"/>
        </a:spcBef>
        <a:spcAft>
          <a:spcPct val="0"/>
        </a:spcAft>
        <a:buClr>
          <a:srgbClr val="115190"/>
        </a:buClr>
        <a:buChar char="»"/>
        <a:defRPr sz="1400">
          <a:solidFill>
            <a:schemeClr val="tx1"/>
          </a:solidFill>
          <a:latin typeface="+mn-lt"/>
        </a:defRPr>
      </a:lvl8pPr>
      <a:lvl9pPr marL="3886200" indent="-228600" algn="l" rtl="0" fontAlgn="base">
        <a:spcBef>
          <a:spcPct val="20000"/>
        </a:spcBef>
        <a:spcAft>
          <a:spcPct val="0"/>
        </a:spcAft>
        <a:buClr>
          <a:srgbClr val="115190"/>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body" idx="1"/>
          </p:nvPr>
        </p:nvSpPr>
        <p:spPr bwMode="auto">
          <a:xfrm>
            <a:off x="468313" y="1619250"/>
            <a:ext cx="8229600" cy="46783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t>Click to edit Master text styles</a:t>
            </a:r>
          </a:p>
        </p:txBody>
      </p:sp>
      <p:sp>
        <p:nvSpPr>
          <p:cNvPr id="211971" name="Rectangle 3"/>
          <p:cNvSpPr>
            <a:spLocks noGrp="1" noChangeArrowheads="1"/>
          </p:cNvSpPr>
          <p:nvPr>
            <p:ph type="title"/>
          </p:nvPr>
        </p:nvSpPr>
        <p:spPr bwMode="auto">
          <a:xfrm>
            <a:off x="468313" y="898525"/>
            <a:ext cx="8229600" cy="5397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211973" name="Line 5"/>
          <p:cNvSpPr>
            <a:spLocks noChangeShapeType="1"/>
          </p:cNvSpPr>
          <p:nvPr/>
        </p:nvSpPr>
        <p:spPr bwMode="auto">
          <a:xfrm>
            <a:off x="250825" y="6386513"/>
            <a:ext cx="8637588" cy="0"/>
          </a:xfrm>
          <a:prstGeom prst="line">
            <a:avLst/>
          </a:prstGeom>
          <a:noFill/>
          <a:ln w="12700">
            <a:solidFill>
              <a:srgbClr val="8799C0"/>
            </a:solidFill>
            <a:round/>
            <a:headEnd/>
            <a:tailEnd/>
          </a:ln>
          <a:effectLst/>
        </p:spPr>
        <p:txBody>
          <a:bodyPr/>
          <a:lstStyle/>
          <a:p>
            <a:endParaRPr lang="en-GB"/>
          </a:p>
        </p:txBody>
      </p:sp>
      <p:sp>
        <p:nvSpPr>
          <p:cNvPr id="211976" name="Rectangle 8"/>
          <p:cNvSpPr>
            <a:spLocks noGrp="1" noChangeArrowheads="1"/>
          </p:cNvSpPr>
          <p:nvPr>
            <p:ph type="ftr" sz="quarter" idx="3"/>
          </p:nvPr>
        </p:nvSpPr>
        <p:spPr bwMode="auto">
          <a:xfrm>
            <a:off x="468313" y="6405563"/>
            <a:ext cx="8207375"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700" b="1">
                <a:solidFill>
                  <a:schemeClr val="bg2"/>
                </a:solidFill>
              </a:defRPr>
            </a:lvl1pPr>
          </a:lstStyle>
          <a:p>
            <a:r>
              <a:rPr lang="en-GB"/>
              <a:t>Version 1.0                                    Copyright © 2009 AQA and its licensors. All rights reserved.</a:t>
            </a:r>
          </a:p>
        </p:txBody>
      </p:sp>
      <p:sp>
        <p:nvSpPr>
          <p:cNvPr id="211981" name="Text Box 13"/>
          <p:cNvSpPr txBox="1">
            <a:spLocks noChangeArrowheads="1"/>
          </p:cNvSpPr>
          <p:nvPr/>
        </p:nvSpPr>
        <p:spPr bwMode="white">
          <a:xfrm>
            <a:off x="3492500" y="358775"/>
            <a:ext cx="5291138" cy="182563"/>
          </a:xfrm>
          <a:prstGeom prst="rect">
            <a:avLst/>
          </a:prstGeom>
          <a:noFill/>
          <a:ln w="9525">
            <a:noFill/>
            <a:miter lim="800000"/>
            <a:headEnd/>
            <a:tailEnd/>
          </a:ln>
          <a:effectLst/>
        </p:spPr>
        <p:txBody>
          <a:bodyPr lIns="0" tIns="0" rIns="0" bIns="0">
            <a:spAutoFit/>
          </a:bodyPr>
          <a:lstStyle/>
          <a:p>
            <a:pPr>
              <a:spcBef>
                <a:spcPct val="50000"/>
              </a:spcBef>
            </a:pPr>
            <a:r>
              <a:rPr lang="en-GB" sz="1200" b="1">
                <a:solidFill>
                  <a:schemeClr val="bg1"/>
                </a:solidFill>
              </a:rPr>
              <a:t>Title of presentation</a:t>
            </a: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sldNum="0" hdr="0" ftr="0" dt="0"/>
  <p:txStyles>
    <p:titleStyle>
      <a:lvl1pPr algn="l" rtl="0" fontAlgn="base">
        <a:spcBef>
          <a:spcPct val="0"/>
        </a:spcBef>
        <a:spcAft>
          <a:spcPct val="0"/>
        </a:spcAft>
        <a:defRPr sz="3200" b="1">
          <a:solidFill>
            <a:srgbClr val="115190"/>
          </a:solidFill>
          <a:latin typeface="+mj-lt"/>
          <a:ea typeface="+mj-ea"/>
          <a:cs typeface="+mj-cs"/>
        </a:defRPr>
      </a:lvl1pPr>
      <a:lvl2pPr algn="l" rtl="0" fontAlgn="base">
        <a:spcBef>
          <a:spcPct val="0"/>
        </a:spcBef>
        <a:spcAft>
          <a:spcPct val="0"/>
        </a:spcAft>
        <a:defRPr sz="3200" b="1">
          <a:solidFill>
            <a:srgbClr val="115190"/>
          </a:solidFill>
          <a:latin typeface="Arial" charset="0"/>
        </a:defRPr>
      </a:lvl2pPr>
      <a:lvl3pPr algn="l" rtl="0" fontAlgn="base">
        <a:spcBef>
          <a:spcPct val="0"/>
        </a:spcBef>
        <a:spcAft>
          <a:spcPct val="0"/>
        </a:spcAft>
        <a:defRPr sz="3200" b="1">
          <a:solidFill>
            <a:srgbClr val="115190"/>
          </a:solidFill>
          <a:latin typeface="Arial" charset="0"/>
        </a:defRPr>
      </a:lvl3pPr>
      <a:lvl4pPr algn="l" rtl="0" fontAlgn="base">
        <a:spcBef>
          <a:spcPct val="0"/>
        </a:spcBef>
        <a:spcAft>
          <a:spcPct val="0"/>
        </a:spcAft>
        <a:defRPr sz="3200" b="1">
          <a:solidFill>
            <a:srgbClr val="115190"/>
          </a:solidFill>
          <a:latin typeface="Arial" charset="0"/>
        </a:defRPr>
      </a:lvl4pPr>
      <a:lvl5pPr algn="l" rtl="0" fontAlgn="base">
        <a:spcBef>
          <a:spcPct val="0"/>
        </a:spcBef>
        <a:spcAft>
          <a:spcPct val="0"/>
        </a:spcAft>
        <a:defRPr sz="3200" b="1">
          <a:solidFill>
            <a:srgbClr val="115190"/>
          </a:solidFill>
          <a:latin typeface="Arial" charset="0"/>
        </a:defRPr>
      </a:lvl5pPr>
      <a:lvl6pPr marL="457200" algn="l" rtl="0" fontAlgn="base">
        <a:spcBef>
          <a:spcPct val="0"/>
        </a:spcBef>
        <a:spcAft>
          <a:spcPct val="0"/>
        </a:spcAft>
        <a:defRPr sz="3200" b="1">
          <a:solidFill>
            <a:srgbClr val="115190"/>
          </a:solidFill>
          <a:latin typeface="Arial" charset="0"/>
        </a:defRPr>
      </a:lvl6pPr>
      <a:lvl7pPr marL="914400" algn="l" rtl="0" fontAlgn="base">
        <a:spcBef>
          <a:spcPct val="0"/>
        </a:spcBef>
        <a:spcAft>
          <a:spcPct val="0"/>
        </a:spcAft>
        <a:defRPr sz="3200" b="1">
          <a:solidFill>
            <a:srgbClr val="115190"/>
          </a:solidFill>
          <a:latin typeface="Arial" charset="0"/>
        </a:defRPr>
      </a:lvl7pPr>
      <a:lvl8pPr marL="1371600" algn="l" rtl="0" fontAlgn="base">
        <a:spcBef>
          <a:spcPct val="0"/>
        </a:spcBef>
        <a:spcAft>
          <a:spcPct val="0"/>
        </a:spcAft>
        <a:defRPr sz="3200" b="1">
          <a:solidFill>
            <a:srgbClr val="115190"/>
          </a:solidFill>
          <a:latin typeface="Arial" charset="0"/>
        </a:defRPr>
      </a:lvl8pPr>
      <a:lvl9pPr marL="1828800" algn="l" rtl="0" fontAlgn="base">
        <a:spcBef>
          <a:spcPct val="0"/>
        </a:spcBef>
        <a:spcAft>
          <a:spcPct val="0"/>
        </a:spcAft>
        <a:defRPr sz="3200" b="1">
          <a:solidFill>
            <a:srgbClr val="115190"/>
          </a:solidFill>
          <a:latin typeface="Arial" charset="0"/>
        </a:defRPr>
      </a:lvl9pPr>
    </p:titleStyle>
    <p:bodyStyle>
      <a:lvl1pPr marL="342900" indent="-342900" algn="l" rtl="0" fontAlgn="base">
        <a:spcBef>
          <a:spcPct val="0"/>
        </a:spcBef>
        <a:spcAft>
          <a:spcPct val="0"/>
        </a:spcAft>
        <a:buClr>
          <a:srgbClr val="115190"/>
        </a:buClr>
        <a:defRPr sz="2200">
          <a:solidFill>
            <a:schemeClr val="tx1"/>
          </a:solidFill>
          <a:latin typeface="+mn-lt"/>
          <a:ea typeface="+mn-ea"/>
          <a:cs typeface="+mn-cs"/>
        </a:defRPr>
      </a:lvl1pPr>
      <a:lvl2pPr marL="742950" indent="-285750" algn="l" rtl="0" fontAlgn="base">
        <a:spcBef>
          <a:spcPct val="20000"/>
        </a:spcBef>
        <a:spcAft>
          <a:spcPct val="0"/>
        </a:spcAft>
        <a:buClr>
          <a:srgbClr val="115190"/>
        </a:buClr>
        <a:buChar char="–"/>
        <a:defRPr sz="2000">
          <a:solidFill>
            <a:schemeClr val="tx1"/>
          </a:solidFill>
          <a:latin typeface="+mn-lt"/>
        </a:defRPr>
      </a:lvl2pPr>
      <a:lvl3pPr marL="1143000" indent="-228600" algn="l" rtl="0" fontAlgn="base">
        <a:spcBef>
          <a:spcPct val="20000"/>
        </a:spcBef>
        <a:spcAft>
          <a:spcPct val="0"/>
        </a:spcAft>
        <a:buClr>
          <a:srgbClr val="115190"/>
        </a:buClr>
        <a:buChar char="•"/>
        <a:defRPr>
          <a:solidFill>
            <a:schemeClr val="tx1"/>
          </a:solidFill>
          <a:latin typeface="+mn-lt"/>
        </a:defRPr>
      </a:lvl3pPr>
      <a:lvl4pPr marL="1600200" indent="-228600" algn="l" rtl="0" fontAlgn="base">
        <a:spcBef>
          <a:spcPct val="20000"/>
        </a:spcBef>
        <a:spcAft>
          <a:spcPct val="0"/>
        </a:spcAft>
        <a:buClr>
          <a:srgbClr val="115190"/>
        </a:buClr>
        <a:buChar char="–"/>
        <a:defRPr sz="1600">
          <a:solidFill>
            <a:schemeClr val="tx1"/>
          </a:solidFill>
          <a:latin typeface="+mn-lt"/>
        </a:defRPr>
      </a:lvl4pPr>
      <a:lvl5pPr marL="2057400" indent="-228600" algn="l" rtl="0" fontAlgn="base">
        <a:spcBef>
          <a:spcPct val="20000"/>
        </a:spcBef>
        <a:spcAft>
          <a:spcPct val="0"/>
        </a:spcAft>
        <a:buClr>
          <a:srgbClr val="115190"/>
        </a:buClr>
        <a:buChar char="»"/>
        <a:defRPr sz="1400">
          <a:solidFill>
            <a:schemeClr val="tx1"/>
          </a:solidFill>
          <a:latin typeface="+mn-lt"/>
        </a:defRPr>
      </a:lvl5pPr>
      <a:lvl6pPr marL="2514600" indent="-228600" algn="l" rtl="0" fontAlgn="base">
        <a:spcBef>
          <a:spcPct val="20000"/>
        </a:spcBef>
        <a:spcAft>
          <a:spcPct val="0"/>
        </a:spcAft>
        <a:buClr>
          <a:srgbClr val="115190"/>
        </a:buClr>
        <a:buChar char="»"/>
        <a:defRPr sz="1400">
          <a:solidFill>
            <a:schemeClr val="tx1"/>
          </a:solidFill>
          <a:latin typeface="+mn-lt"/>
        </a:defRPr>
      </a:lvl6pPr>
      <a:lvl7pPr marL="2971800" indent="-228600" algn="l" rtl="0" fontAlgn="base">
        <a:spcBef>
          <a:spcPct val="20000"/>
        </a:spcBef>
        <a:spcAft>
          <a:spcPct val="0"/>
        </a:spcAft>
        <a:buClr>
          <a:srgbClr val="115190"/>
        </a:buClr>
        <a:buChar char="»"/>
        <a:defRPr sz="1400">
          <a:solidFill>
            <a:schemeClr val="tx1"/>
          </a:solidFill>
          <a:latin typeface="+mn-lt"/>
        </a:defRPr>
      </a:lvl7pPr>
      <a:lvl8pPr marL="3429000" indent="-228600" algn="l" rtl="0" fontAlgn="base">
        <a:spcBef>
          <a:spcPct val="20000"/>
        </a:spcBef>
        <a:spcAft>
          <a:spcPct val="0"/>
        </a:spcAft>
        <a:buClr>
          <a:srgbClr val="115190"/>
        </a:buClr>
        <a:buChar char="»"/>
        <a:defRPr sz="1400">
          <a:solidFill>
            <a:schemeClr val="tx1"/>
          </a:solidFill>
          <a:latin typeface="+mn-lt"/>
        </a:defRPr>
      </a:lvl8pPr>
      <a:lvl9pPr marL="3886200" indent="-228600" algn="l" rtl="0" fontAlgn="base">
        <a:spcBef>
          <a:spcPct val="20000"/>
        </a:spcBef>
        <a:spcAft>
          <a:spcPct val="0"/>
        </a:spcAft>
        <a:buClr>
          <a:srgbClr val="115190"/>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bwMode="auto">
          <a:xfrm>
            <a:off x="468313" y="2159000"/>
            <a:ext cx="8229600" cy="41497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t>Click to edit Master text styles</a:t>
            </a:r>
          </a:p>
        </p:txBody>
      </p:sp>
      <p:sp>
        <p:nvSpPr>
          <p:cNvPr id="45059" name="Rectangle 3"/>
          <p:cNvSpPr>
            <a:spLocks noGrp="1" noChangeArrowheads="1"/>
          </p:cNvSpPr>
          <p:nvPr>
            <p:ph type="title"/>
          </p:nvPr>
        </p:nvSpPr>
        <p:spPr bwMode="auto">
          <a:xfrm>
            <a:off x="468313" y="898525"/>
            <a:ext cx="8229600" cy="10795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45061" name="Line 5"/>
          <p:cNvSpPr>
            <a:spLocks noChangeShapeType="1"/>
          </p:cNvSpPr>
          <p:nvPr/>
        </p:nvSpPr>
        <p:spPr bwMode="auto">
          <a:xfrm>
            <a:off x="250825" y="6386513"/>
            <a:ext cx="8637588" cy="0"/>
          </a:xfrm>
          <a:prstGeom prst="line">
            <a:avLst/>
          </a:prstGeom>
          <a:noFill/>
          <a:ln w="12700">
            <a:solidFill>
              <a:srgbClr val="8799C0"/>
            </a:solidFill>
            <a:round/>
            <a:headEnd/>
            <a:tailEnd/>
          </a:ln>
          <a:effectLst/>
        </p:spPr>
        <p:txBody>
          <a:bodyPr/>
          <a:lstStyle/>
          <a:p>
            <a:endParaRPr lang="en-GB"/>
          </a:p>
        </p:txBody>
      </p:sp>
      <p:sp>
        <p:nvSpPr>
          <p:cNvPr id="45066" name="Rectangle 10"/>
          <p:cNvSpPr>
            <a:spLocks noGrp="1" noChangeArrowheads="1"/>
          </p:cNvSpPr>
          <p:nvPr>
            <p:ph type="ftr" sz="quarter" idx="3"/>
          </p:nvPr>
        </p:nvSpPr>
        <p:spPr bwMode="auto">
          <a:xfrm>
            <a:off x="468313" y="6405563"/>
            <a:ext cx="8207375"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700" b="1">
                <a:solidFill>
                  <a:schemeClr val="bg2"/>
                </a:solidFill>
              </a:defRPr>
            </a:lvl1pPr>
          </a:lstStyle>
          <a:p>
            <a:r>
              <a:rPr lang="en-GB"/>
              <a:t>Version 1.0                                    Copyright © 2009 AQA and its licensors. All rights reserved.</a:t>
            </a:r>
          </a:p>
        </p:txBody>
      </p:sp>
      <p:sp>
        <p:nvSpPr>
          <p:cNvPr id="45071" name="Text Box 15"/>
          <p:cNvSpPr txBox="1">
            <a:spLocks noChangeArrowheads="1"/>
          </p:cNvSpPr>
          <p:nvPr/>
        </p:nvSpPr>
        <p:spPr bwMode="white">
          <a:xfrm>
            <a:off x="3492500" y="358775"/>
            <a:ext cx="5291138" cy="182563"/>
          </a:xfrm>
          <a:prstGeom prst="rect">
            <a:avLst/>
          </a:prstGeom>
          <a:noFill/>
          <a:ln w="9525">
            <a:noFill/>
            <a:miter lim="800000"/>
            <a:headEnd/>
            <a:tailEnd/>
          </a:ln>
          <a:effectLst/>
        </p:spPr>
        <p:txBody>
          <a:bodyPr lIns="0" tIns="0" rIns="0" bIns="0">
            <a:spAutoFit/>
          </a:bodyPr>
          <a:lstStyle/>
          <a:p>
            <a:pPr>
              <a:spcBef>
                <a:spcPct val="50000"/>
              </a:spcBef>
            </a:pPr>
            <a:r>
              <a:rPr lang="en-GB" sz="1200" b="1">
                <a:solidFill>
                  <a:schemeClr val="bg1"/>
                </a:solidFill>
              </a:rPr>
              <a:t>Title of presentation</a:t>
            </a:r>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ftr="0" dt="0"/>
  <p:txStyles>
    <p:titleStyle>
      <a:lvl1pPr algn="l" rtl="0" fontAlgn="base">
        <a:spcBef>
          <a:spcPct val="0"/>
        </a:spcBef>
        <a:spcAft>
          <a:spcPct val="0"/>
        </a:spcAft>
        <a:defRPr sz="3200" b="1">
          <a:solidFill>
            <a:srgbClr val="115190"/>
          </a:solidFill>
          <a:latin typeface="+mj-lt"/>
          <a:ea typeface="+mj-ea"/>
          <a:cs typeface="+mj-cs"/>
        </a:defRPr>
      </a:lvl1pPr>
      <a:lvl2pPr algn="l" rtl="0" fontAlgn="base">
        <a:spcBef>
          <a:spcPct val="0"/>
        </a:spcBef>
        <a:spcAft>
          <a:spcPct val="0"/>
        </a:spcAft>
        <a:defRPr sz="3200" b="1">
          <a:solidFill>
            <a:srgbClr val="115190"/>
          </a:solidFill>
          <a:latin typeface="Arial" charset="0"/>
        </a:defRPr>
      </a:lvl2pPr>
      <a:lvl3pPr algn="l" rtl="0" fontAlgn="base">
        <a:spcBef>
          <a:spcPct val="0"/>
        </a:spcBef>
        <a:spcAft>
          <a:spcPct val="0"/>
        </a:spcAft>
        <a:defRPr sz="3200" b="1">
          <a:solidFill>
            <a:srgbClr val="115190"/>
          </a:solidFill>
          <a:latin typeface="Arial" charset="0"/>
        </a:defRPr>
      </a:lvl3pPr>
      <a:lvl4pPr algn="l" rtl="0" fontAlgn="base">
        <a:spcBef>
          <a:spcPct val="0"/>
        </a:spcBef>
        <a:spcAft>
          <a:spcPct val="0"/>
        </a:spcAft>
        <a:defRPr sz="3200" b="1">
          <a:solidFill>
            <a:srgbClr val="115190"/>
          </a:solidFill>
          <a:latin typeface="Arial" charset="0"/>
        </a:defRPr>
      </a:lvl4pPr>
      <a:lvl5pPr algn="l" rtl="0" fontAlgn="base">
        <a:spcBef>
          <a:spcPct val="0"/>
        </a:spcBef>
        <a:spcAft>
          <a:spcPct val="0"/>
        </a:spcAft>
        <a:defRPr sz="3200" b="1">
          <a:solidFill>
            <a:srgbClr val="115190"/>
          </a:solidFill>
          <a:latin typeface="Arial" charset="0"/>
        </a:defRPr>
      </a:lvl5pPr>
      <a:lvl6pPr marL="457200" algn="l" rtl="0" fontAlgn="base">
        <a:spcBef>
          <a:spcPct val="0"/>
        </a:spcBef>
        <a:spcAft>
          <a:spcPct val="0"/>
        </a:spcAft>
        <a:defRPr sz="3200" b="1">
          <a:solidFill>
            <a:srgbClr val="115190"/>
          </a:solidFill>
          <a:latin typeface="Arial" charset="0"/>
        </a:defRPr>
      </a:lvl6pPr>
      <a:lvl7pPr marL="914400" algn="l" rtl="0" fontAlgn="base">
        <a:spcBef>
          <a:spcPct val="0"/>
        </a:spcBef>
        <a:spcAft>
          <a:spcPct val="0"/>
        </a:spcAft>
        <a:defRPr sz="3200" b="1">
          <a:solidFill>
            <a:srgbClr val="115190"/>
          </a:solidFill>
          <a:latin typeface="Arial" charset="0"/>
        </a:defRPr>
      </a:lvl7pPr>
      <a:lvl8pPr marL="1371600" algn="l" rtl="0" fontAlgn="base">
        <a:spcBef>
          <a:spcPct val="0"/>
        </a:spcBef>
        <a:spcAft>
          <a:spcPct val="0"/>
        </a:spcAft>
        <a:defRPr sz="3200" b="1">
          <a:solidFill>
            <a:srgbClr val="115190"/>
          </a:solidFill>
          <a:latin typeface="Arial" charset="0"/>
        </a:defRPr>
      </a:lvl8pPr>
      <a:lvl9pPr marL="1828800" algn="l" rtl="0" fontAlgn="base">
        <a:spcBef>
          <a:spcPct val="0"/>
        </a:spcBef>
        <a:spcAft>
          <a:spcPct val="0"/>
        </a:spcAft>
        <a:defRPr sz="3200" b="1">
          <a:solidFill>
            <a:srgbClr val="115190"/>
          </a:solidFill>
          <a:latin typeface="Arial" charset="0"/>
        </a:defRPr>
      </a:lvl9pPr>
    </p:titleStyle>
    <p:bodyStyle>
      <a:lvl1pPr marL="342900" indent="-342900" algn="l" rtl="0" fontAlgn="base">
        <a:spcBef>
          <a:spcPct val="0"/>
        </a:spcBef>
        <a:spcAft>
          <a:spcPct val="0"/>
        </a:spcAft>
        <a:buClr>
          <a:srgbClr val="115190"/>
        </a:buClr>
        <a:buChar char="•"/>
        <a:defRPr sz="2200">
          <a:solidFill>
            <a:schemeClr val="tx1"/>
          </a:solidFill>
          <a:latin typeface="+mn-lt"/>
          <a:ea typeface="+mn-ea"/>
          <a:cs typeface="+mn-cs"/>
        </a:defRPr>
      </a:lvl1pPr>
      <a:lvl2pPr marL="742950" indent="-285750" algn="l" rtl="0" fontAlgn="base">
        <a:spcBef>
          <a:spcPct val="20000"/>
        </a:spcBef>
        <a:spcAft>
          <a:spcPct val="0"/>
        </a:spcAft>
        <a:buClr>
          <a:srgbClr val="115190"/>
        </a:buClr>
        <a:buChar char="–"/>
        <a:defRPr sz="2400">
          <a:solidFill>
            <a:schemeClr val="tx1"/>
          </a:solidFill>
          <a:latin typeface="+mn-lt"/>
        </a:defRPr>
      </a:lvl2pPr>
      <a:lvl3pPr marL="1143000" indent="-228600" algn="l" rtl="0" fontAlgn="base">
        <a:spcBef>
          <a:spcPct val="20000"/>
        </a:spcBef>
        <a:spcAft>
          <a:spcPct val="0"/>
        </a:spcAft>
        <a:buClr>
          <a:srgbClr val="115190"/>
        </a:buClr>
        <a:buChar char="•"/>
        <a:defRPr sz="2000">
          <a:solidFill>
            <a:schemeClr val="tx1"/>
          </a:solidFill>
          <a:latin typeface="+mn-lt"/>
        </a:defRPr>
      </a:lvl3pPr>
      <a:lvl4pPr marL="1600200" indent="-228600" algn="l" rtl="0" fontAlgn="base">
        <a:spcBef>
          <a:spcPct val="20000"/>
        </a:spcBef>
        <a:spcAft>
          <a:spcPct val="0"/>
        </a:spcAft>
        <a:buClr>
          <a:srgbClr val="115190"/>
        </a:buClr>
        <a:buChar char="–"/>
        <a:defRPr>
          <a:solidFill>
            <a:schemeClr val="tx1"/>
          </a:solidFill>
          <a:latin typeface="+mn-lt"/>
        </a:defRPr>
      </a:lvl4pPr>
      <a:lvl5pPr marL="2057400" indent="-228600" algn="l" rtl="0" fontAlgn="base">
        <a:spcBef>
          <a:spcPct val="20000"/>
        </a:spcBef>
        <a:spcAft>
          <a:spcPct val="0"/>
        </a:spcAft>
        <a:buClr>
          <a:srgbClr val="115190"/>
        </a:buClr>
        <a:buChar char="»"/>
        <a:defRPr sz="1600">
          <a:solidFill>
            <a:schemeClr val="tx1"/>
          </a:solidFill>
          <a:latin typeface="+mn-lt"/>
        </a:defRPr>
      </a:lvl5pPr>
      <a:lvl6pPr marL="2514600" indent="-228600" algn="l" rtl="0" fontAlgn="base">
        <a:spcBef>
          <a:spcPct val="20000"/>
        </a:spcBef>
        <a:spcAft>
          <a:spcPct val="0"/>
        </a:spcAft>
        <a:buClr>
          <a:srgbClr val="115190"/>
        </a:buClr>
        <a:buChar char="»"/>
        <a:defRPr sz="1600">
          <a:solidFill>
            <a:schemeClr val="tx1"/>
          </a:solidFill>
          <a:latin typeface="+mn-lt"/>
        </a:defRPr>
      </a:lvl6pPr>
      <a:lvl7pPr marL="2971800" indent="-228600" algn="l" rtl="0" fontAlgn="base">
        <a:spcBef>
          <a:spcPct val="20000"/>
        </a:spcBef>
        <a:spcAft>
          <a:spcPct val="0"/>
        </a:spcAft>
        <a:buClr>
          <a:srgbClr val="115190"/>
        </a:buClr>
        <a:buChar char="»"/>
        <a:defRPr sz="1600">
          <a:solidFill>
            <a:schemeClr val="tx1"/>
          </a:solidFill>
          <a:latin typeface="+mn-lt"/>
        </a:defRPr>
      </a:lvl7pPr>
      <a:lvl8pPr marL="3429000" indent="-228600" algn="l" rtl="0" fontAlgn="base">
        <a:spcBef>
          <a:spcPct val="20000"/>
        </a:spcBef>
        <a:spcAft>
          <a:spcPct val="0"/>
        </a:spcAft>
        <a:buClr>
          <a:srgbClr val="115190"/>
        </a:buClr>
        <a:buChar char="»"/>
        <a:defRPr sz="1600">
          <a:solidFill>
            <a:schemeClr val="tx1"/>
          </a:solidFill>
          <a:latin typeface="+mn-lt"/>
        </a:defRPr>
      </a:lvl8pPr>
      <a:lvl9pPr marL="3886200" indent="-228600" algn="l" rtl="0" fontAlgn="base">
        <a:spcBef>
          <a:spcPct val="20000"/>
        </a:spcBef>
        <a:spcAft>
          <a:spcPct val="0"/>
        </a:spcAft>
        <a:buClr>
          <a:srgbClr val="115190"/>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49858" name="Rectangle 2"/>
          <p:cNvSpPr>
            <a:spLocks noGrp="1" noChangeArrowheads="1"/>
          </p:cNvSpPr>
          <p:nvPr>
            <p:ph type="body" idx="1"/>
          </p:nvPr>
        </p:nvSpPr>
        <p:spPr bwMode="auto">
          <a:xfrm>
            <a:off x="468313" y="2159000"/>
            <a:ext cx="8229600" cy="41497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t>Click to edit Master text styles</a:t>
            </a:r>
          </a:p>
        </p:txBody>
      </p:sp>
      <p:sp>
        <p:nvSpPr>
          <p:cNvPr id="249859" name="Rectangle 3"/>
          <p:cNvSpPr>
            <a:spLocks noGrp="1" noChangeArrowheads="1"/>
          </p:cNvSpPr>
          <p:nvPr>
            <p:ph type="title"/>
          </p:nvPr>
        </p:nvSpPr>
        <p:spPr bwMode="auto">
          <a:xfrm>
            <a:off x="468313" y="898525"/>
            <a:ext cx="8229600" cy="10795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249860" name="Line 4"/>
          <p:cNvSpPr>
            <a:spLocks noChangeShapeType="1"/>
          </p:cNvSpPr>
          <p:nvPr/>
        </p:nvSpPr>
        <p:spPr bwMode="auto">
          <a:xfrm>
            <a:off x="250825" y="6386513"/>
            <a:ext cx="8637588" cy="0"/>
          </a:xfrm>
          <a:prstGeom prst="line">
            <a:avLst/>
          </a:prstGeom>
          <a:noFill/>
          <a:ln w="12700">
            <a:solidFill>
              <a:srgbClr val="8799C0"/>
            </a:solidFill>
            <a:round/>
            <a:headEnd/>
            <a:tailEnd/>
          </a:ln>
          <a:effectLst/>
        </p:spPr>
        <p:txBody>
          <a:bodyPr/>
          <a:lstStyle/>
          <a:p>
            <a:endParaRPr lang="en-GB"/>
          </a:p>
        </p:txBody>
      </p:sp>
      <p:sp>
        <p:nvSpPr>
          <p:cNvPr id="249863" name="Rectangle 7"/>
          <p:cNvSpPr>
            <a:spLocks noGrp="1" noChangeArrowheads="1"/>
          </p:cNvSpPr>
          <p:nvPr>
            <p:ph type="ftr" sz="quarter" idx="3"/>
          </p:nvPr>
        </p:nvSpPr>
        <p:spPr bwMode="auto">
          <a:xfrm>
            <a:off x="468313" y="6405563"/>
            <a:ext cx="8207375"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700" b="1">
                <a:solidFill>
                  <a:schemeClr val="bg2"/>
                </a:solidFill>
              </a:defRPr>
            </a:lvl1pPr>
          </a:lstStyle>
          <a:p>
            <a:r>
              <a:rPr lang="en-GB"/>
              <a:t>Version 1.0                                    Copyright © 2009 AQA and its licensors. All rights reserved.</a:t>
            </a:r>
          </a:p>
        </p:txBody>
      </p:sp>
      <p:sp>
        <p:nvSpPr>
          <p:cNvPr id="249868" name="Text Box 12"/>
          <p:cNvSpPr txBox="1">
            <a:spLocks noChangeArrowheads="1"/>
          </p:cNvSpPr>
          <p:nvPr/>
        </p:nvSpPr>
        <p:spPr bwMode="white">
          <a:xfrm>
            <a:off x="3492500" y="358775"/>
            <a:ext cx="5291138" cy="182563"/>
          </a:xfrm>
          <a:prstGeom prst="rect">
            <a:avLst/>
          </a:prstGeom>
          <a:noFill/>
          <a:ln w="9525">
            <a:noFill/>
            <a:miter lim="800000"/>
            <a:headEnd/>
            <a:tailEnd/>
          </a:ln>
          <a:effectLst/>
        </p:spPr>
        <p:txBody>
          <a:bodyPr lIns="0" tIns="0" rIns="0" bIns="0">
            <a:spAutoFit/>
          </a:bodyPr>
          <a:lstStyle/>
          <a:p>
            <a:pPr>
              <a:spcBef>
                <a:spcPct val="50000"/>
              </a:spcBef>
            </a:pPr>
            <a:r>
              <a:rPr lang="en-GB" sz="1200" b="1">
                <a:solidFill>
                  <a:schemeClr val="bg1"/>
                </a:solidFill>
              </a:rPr>
              <a:t>Title of presentation</a:t>
            </a: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sldNum="0" hdr="0" ftr="0" dt="0"/>
  <p:txStyles>
    <p:titleStyle>
      <a:lvl1pPr algn="l" rtl="0" fontAlgn="base">
        <a:spcBef>
          <a:spcPct val="0"/>
        </a:spcBef>
        <a:spcAft>
          <a:spcPct val="0"/>
        </a:spcAft>
        <a:defRPr sz="3200" b="1">
          <a:solidFill>
            <a:srgbClr val="115190"/>
          </a:solidFill>
          <a:latin typeface="+mj-lt"/>
          <a:ea typeface="+mj-ea"/>
          <a:cs typeface="+mj-cs"/>
        </a:defRPr>
      </a:lvl1pPr>
      <a:lvl2pPr algn="l" rtl="0" fontAlgn="base">
        <a:spcBef>
          <a:spcPct val="0"/>
        </a:spcBef>
        <a:spcAft>
          <a:spcPct val="0"/>
        </a:spcAft>
        <a:defRPr sz="3200" b="1">
          <a:solidFill>
            <a:srgbClr val="115190"/>
          </a:solidFill>
          <a:latin typeface="Arial" charset="0"/>
        </a:defRPr>
      </a:lvl2pPr>
      <a:lvl3pPr algn="l" rtl="0" fontAlgn="base">
        <a:spcBef>
          <a:spcPct val="0"/>
        </a:spcBef>
        <a:spcAft>
          <a:spcPct val="0"/>
        </a:spcAft>
        <a:defRPr sz="3200" b="1">
          <a:solidFill>
            <a:srgbClr val="115190"/>
          </a:solidFill>
          <a:latin typeface="Arial" charset="0"/>
        </a:defRPr>
      </a:lvl3pPr>
      <a:lvl4pPr algn="l" rtl="0" fontAlgn="base">
        <a:spcBef>
          <a:spcPct val="0"/>
        </a:spcBef>
        <a:spcAft>
          <a:spcPct val="0"/>
        </a:spcAft>
        <a:defRPr sz="3200" b="1">
          <a:solidFill>
            <a:srgbClr val="115190"/>
          </a:solidFill>
          <a:latin typeface="Arial" charset="0"/>
        </a:defRPr>
      </a:lvl4pPr>
      <a:lvl5pPr algn="l" rtl="0" fontAlgn="base">
        <a:spcBef>
          <a:spcPct val="0"/>
        </a:spcBef>
        <a:spcAft>
          <a:spcPct val="0"/>
        </a:spcAft>
        <a:defRPr sz="3200" b="1">
          <a:solidFill>
            <a:srgbClr val="115190"/>
          </a:solidFill>
          <a:latin typeface="Arial" charset="0"/>
        </a:defRPr>
      </a:lvl5pPr>
      <a:lvl6pPr marL="457200" algn="l" rtl="0" fontAlgn="base">
        <a:spcBef>
          <a:spcPct val="0"/>
        </a:spcBef>
        <a:spcAft>
          <a:spcPct val="0"/>
        </a:spcAft>
        <a:defRPr sz="3200" b="1">
          <a:solidFill>
            <a:srgbClr val="115190"/>
          </a:solidFill>
          <a:latin typeface="Arial" charset="0"/>
        </a:defRPr>
      </a:lvl6pPr>
      <a:lvl7pPr marL="914400" algn="l" rtl="0" fontAlgn="base">
        <a:spcBef>
          <a:spcPct val="0"/>
        </a:spcBef>
        <a:spcAft>
          <a:spcPct val="0"/>
        </a:spcAft>
        <a:defRPr sz="3200" b="1">
          <a:solidFill>
            <a:srgbClr val="115190"/>
          </a:solidFill>
          <a:latin typeface="Arial" charset="0"/>
        </a:defRPr>
      </a:lvl7pPr>
      <a:lvl8pPr marL="1371600" algn="l" rtl="0" fontAlgn="base">
        <a:spcBef>
          <a:spcPct val="0"/>
        </a:spcBef>
        <a:spcAft>
          <a:spcPct val="0"/>
        </a:spcAft>
        <a:defRPr sz="3200" b="1">
          <a:solidFill>
            <a:srgbClr val="115190"/>
          </a:solidFill>
          <a:latin typeface="Arial" charset="0"/>
        </a:defRPr>
      </a:lvl8pPr>
      <a:lvl9pPr marL="1828800" algn="l" rtl="0" fontAlgn="base">
        <a:spcBef>
          <a:spcPct val="0"/>
        </a:spcBef>
        <a:spcAft>
          <a:spcPct val="0"/>
        </a:spcAft>
        <a:defRPr sz="3200" b="1">
          <a:solidFill>
            <a:srgbClr val="115190"/>
          </a:solidFill>
          <a:latin typeface="Arial" charset="0"/>
        </a:defRPr>
      </a:lvl9pPr>
    </p:titleStyle>
    <p:bodyStyle>
      <a:lvl1pPr marL="342900" indent="-342900" algn="l" rtl="0" fontAlgn="base">
        <a:spcBef>
          <a:spcPct val="0"/>
        </a:spcBef>
        <a:spcAft>
          <a:spcPct val="0"/>
        </a:spcAft>
        <a:buClr>
          <a:srgbClr val="115190"/>
        </a:buClr>
        <a:defRPr sz="2200">
          <a:solidFill>
            <a:schemeClr val="tx1"/>
          </a:solidFill>
          <a:latin typeface="+mn-lt"/>
          <a:ea typeface="+mn-ea"/>
          <a:cs typeface="+mn-cs"/>
        </a:defRPr>
      </a:lvl1pPr>
      <a:lvl2pPr marL="742950" indent="-285750" algn="l" rtl="0" fontAlgn="base">
        <a:spcBef>
          <a:spcPct val="20000"/>
        </a:spcBef>
        <a:spcAft>
          <a:spcPct val="0"/>
        </a:spcAft>
        <a:buClr>
          <a:srgbClr val="115190"/>
        </a:buClr>
        <a:buChar char="–"/>
        <a:defRPr sz="2400">
          <a:solidFill>
            <a:schemeClr val="tx1"/>
          </a:solidFill>
          <a:latin typeface="+mn-lt"/>
        </a:defRPr>
      </a:lvl2pPr>
      <a:lvl3pPr marL="1143000" indent="-228600" algn="l" rtl="0" fontAlgn="base">
        <a:spcBef>
          <a:spcPct val="20000"/>
        </a:spcBef>
        <a:spcAft>
          <a:spcPct val="0"/>
        </a:spcAft>
        <a:buClr>
          <a:srgbClr val="115190"/>
        </a:buClr>
        <a:buChar char="•"/>
        <a:defRPr sz="2000">
          <a:solidFill>
            <a:schemeClr val="tx1"/>
          </a:solidFill>
          <a:latin typeface="+mn-lt"/>
        </a:defRPr>
      </a:lvl3pPr>
      <a:lvl4pPr marL="1600200" indent="-228600" algn="l" rtl="0" fontAlgn="base">
        <a:spcBef>
          <a:spcPct val="20000"/>
        </a:spcBef>
        <a:spcAft>
          <a:spcPct val="0"/>
        </a:spcAft>
        <a:buClr>
          <a:srgbClr val="115190"/>
        </a:buClr>
        <a:buChar char="–"/>
        <a:defRPr>
          <a:solidFill>
            <a:schemeClr val="tx1"/>
          </a:solidFill>
          <a:latin typeface="+mn-lt"/>
        </a:defRPr>
      </a:lvl4pPr>
      <a:lvl5pPr marL="2057400" indent="-228600" algn="l" rtl="0" fontAlgn="base">
        <a:spcBef>
          <a:spcPct val="20000"/>
        </a:spcBef>
        <a:spcAft>
          <a:spcPct val="0"/>
        </a:spcAft>
        <a:buClr>
          <a:srgbClr val="115190"/>
        </a:buClr>
        <a:buChar char="»"/>
        <a:defRPr sz="1600">
          <a:solidFill>
            <a:schemeClr val="tx1"/>
          </a:solidFill>
          <a:latin typeface="+mn-lt"/>
        </a:defRPr>
      </a:lvl5pPr>
      <a:lvl6pPr marL="2514600" indent="-228600" algn="l" rtl="0" fontAlgn="base">
        <a:spcBef>
          <a:spcPct val="20000"/>
        </a:spcBef>
        <a:spcAft>
          <a:spcPct val="0"/>
        </a:spcAft>
        <a:buClr>
          <a:srgbClr val="115190"/>
        </a:buClr>
        <a:buChar char="»"/>
        <a:defRPr sz="1600">
          <a:solidFill>
            <a:schemeClr val="tx1"/>
          </a:solidFill>
          <a:latin typeface="+mn-lt"/>
        </a:defRPr>
      </a:lvl6pPr>
      <a:lvl7pPr marL="2971800" indent="-228600" algn="l" rtl="0" fontAlgn="base">
        <a:spcBef>
          <a:spcPct val="20000"/>
        </a:spcBef>
        <a:spcAft>
          <a:spcPct val="0"/>
        </a:spcAft>
        <a:buClr>
          <a:srgbClr val="115190"/>
        </a:buClr>
        <a:buChar char="»"/>
        <a:defRPr sz="1600">
          <a:solidFill>
            <a:schemeClr val="tx1"/>
          </a:solidFill>
          <a:latin typeface="+mn-lt"/>
        </a:defRPr>
      </a:lvl7pPr>
      <a:lvl8pPr marL="3429000" indent="-228600" algn="l" rtl="0" fontAlgn="base">
        <a:spcBef>
          <a:spcPct val="20000"/>
        </a:spcBef>
        <a:spcAft>
          <a:spcPct val="0"/>
        </a:spcAft>
        <a:buClr>
          <a:srgbClr val="115190"/>
        </a:buClr>
        <a:buChar char="»"/>
        <a:defRPr sz="1600">
          <a:solidFill>
            <a:schemeClr val="tx1"/>
          </a:solidFill>
          <a:latin typeface="+mn-lt"/>
        </a:defRPr>
      </a:lvl8pPr>
      <a:lvl9pPr marL="3886200" indent="-228600" algn="l" rtl="0" fontAlgn="base">
        <a:spcBef>
          <a:spcPct val="20000"/>
        </a:spcBef>
        <a:spcAft>
          <a:spcPct val="0"/>
        </a:spcAft>
        <a:buClr>
          <a:srgbClr val="115190"/>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6324" name="Rectangle 4"/>
          <p:cNvSpPr>
            <a:spLocks noGrp="1" noChangeArrowheads="1"/>
          </p:cNvSpPr>
          <p:nvPr>
            <p:ph type="ftr" sz="quarter" idx="3"/>
          </p:nvPr>
        </p:nvSpPr>
        <p:spPr bwMode="auto">
          <a:xfrm>
            <a:off x="468313" y="6405563"/>
            <a:ext cx="8207375"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700" b="1">
                <a:solidFill>
                  <a:schemeClr val="bg2"/>
                </a:solidFill>
              </a:defRPr>
            </a:lvl1pPr>
          </a:lstStyle>
          <a:p>
            <a:r>
              <a:rPr lang="en-GB"/>
              <a:t>Version 1.0                                    Copyright © 2009 AQA and its licensors. All rights reserved.</a:t>
            </a:r>
          </a:p>
        </p:txBody>
      </p:sp>
      <p:sp>
        <p:nvSpPr>
          <p:cNvPr id="56325" name="Line 5"/>
          <p:cNvSpPr>
            <a:spLocks noChangeShapeType="1"/>
          </p:cNvSpPr>
          <p:nvPr/>
        </p:nvSpPr>
        <p:spPr bwMode="auto">
          <a:xfrm>
            <a:off x="250825" y="6386513"/>
            <a:ext cx="8637588" cy="0"/>
          </a:xfrm>
          <a:prstGeom prst="line">
            <a:avLst/>
          </a:prstGeom>
          <a:noFill/>
          <a:ln w="12700">
            <a:solidFill>
              <a:srgbClr val="8799C0"/>
            </a:solidFill>
            <a:round/>
            <a:headEnd/>
            <a:tailEnd/>
          </a:ln>
          <a:effectLst/>
        </p:spPr>
        <p:txBody>
          <a:bodyPr/>
          <a:lstStyle/>
          <a:p>
            <a:endParaRPr lang="en-GB"/>
          </a:p>
        </p:txBody>
      </p:sp>
      <p:sp>
        <p:nvSpPr>
          <p:cNvPr id="56339" name="Rectangle 19"/>
          <p:cNvSpPr>
            <a:spLocks noChangeArrowheads="1"/>
          </p:cNvSpPr>
          <p:nvPr/>
        </p:nvSpPr>
        <p:spPr bwMode="auto">
          <a:xfrm>
            <a:off x="446088" y="5300663"/>
            <a:ext cx="8229600" cy="935037"/>
          </a:xfrm>
          <a:prstGeom prst="rect">
            <a:avLst/>
          </a:prstGeom>
          <a:noFill/>
          <a:ln w="9525">
            <a:noFill/>
            <a:miter lim="800000"/>
            <a:headEnd/>
            <a:tailEnd/>
          </a:ln>
          <a:effectLst/>
        </p:spPr>
        <p:txBody>
          <a:bodyPr/>
          <a:lstStyle/>
          <a:p>
            <a:pPr marL="342900" indent="-342900" algn="ctr">
              <a:spcBef>
                <a:spcPct val="20000"/>
              </a:spcBef>
            </a:pPr>
            <a:r>
              <a:rPr lang="en-GB" sz="900">
                <a:solidFill>
                  <a:schemeClr val="bg2"/>
                </a:solidFill>
              </a:rPr>
              <a:t>Copyright © 2008 AQA and its licensors. All rights reserved.</a:t>
            </a:r>
          </a:p>
          <a:p>
            <a:pPr marL="342900" indent="-342900" algn="ctr">
              <a:spcBef>
                <a:spcPct val="20000"/>
              </a:spcBef>
            </a:pPr>
            <a:endParaRPr lang="en-GB" sz="900">
              <a:solidFill>
                <a:schemeClr val="bg2"/>
              </a:solidFill>
            </a:endParaRPr>
          </a:p>
          <a:p>
            <a:pPr marL="342900" indent="-342900" algn="ctr">
              <a:spcBef>
                <a:spcPct val="20000"/>
              </a:spcBef>
            </a:pPr>
            <a:r>
              <a:rPr lang="en-GB" sz="900">
                <a:solidFill>
                  <a:schemeClr val="bg2"/>
                </a:solidFill>
              </a:rPr>
              <a:t>The Assessment and Qualifications Alliance (AQA) is a company limited by guarantee registered in England and Wales (company number 3644723)</a:t>
            </a:r>
            <a:br>
              <a:rPr lang="en-GB" sz="900">
                <a:solidFill>
                  <a:schemeClr val="bg2"/>
                </a:solidFill>
              </a:rPr>
            </a:br>
            <a:r>
              <a:rPr lang="en-GB" sz="900">
                <a:solidFill>
                  <a:schemeClr val="bg2"/>
                </a:solidFill>
              </a:rPr>
              <a:t>and a registered charity (registered charity number 1073334). Registered address: AQA, Devas Street, Manchester M15 6EX.</a:t>
            </a:r>
            <a:br>
              <a:rPr lang="en-GB" sz="900">
                <a:solidFill>
                  <a:schemeClr val="bg2"/>
                </a:solidFill>
              </a:rPr>
            </a:br>
            <a:r>
              <a:rPr lang="en-GB" sz="900">
                <a:solidFill>
                  <a:schemeClr val="bg2"/>
                </a:solidFill>
              </a:rPr>
              <a:t>Dr Michael Cresswell, Director General.</a:t>
            </a:r>
          </a:p>
        </p:txBody>
      </p:sp>
      <p:sp>
        <p:nvSpPr>
          <p:cNvPr id="56340" name="Text Box 20"/>
          <p:cNvSpPr txBox="1">
            <a:spLocks noChangeArrowheads="1"/>
          </p:cNvSpPr>
          <p:nvPr/>
        </p:nvSpPr>
        <p:spPr bwMode="white">
          <a:xfrm>
            <a:off x="3492500" y="358775"/>
            <a:ext cx="5291138" cy="182563"/>
          </a:xfrm>
          <a:prstGeom prst="rect">
            <a:avLst/>
          </a:prstGeom>
          <a:noFill/>
          <a:ln w="9525">
            <a:noFill/>
            <a:miter lim="800000"/>
            <a:headEnd/>
            <a:tailEnd/>
          </a:ln>
          <a:effectLst/>
        </p:spPr>
        <p:txBody>
          <a:bodyPr lIns="0" tIns="0" rIns="0" bIns="0">
            <a:spAutoFit/>
          </a:bodyPr>
          <a:lstStyle/>
          <a:p>
            <a:pPr>
              <a:spcBef>
                <a:spcPct val="50000"/>
              </a:spcBef>
            </a:pPr>
            <a:r>
              <a:rPr lang="en-GB" sz="1200" b="1">
                <a:solidFill>
                  <a:schemeClr val="bg1"/>
                </a:solidFill>
              </a:rPr>
              <a:t>Title of presentation</a:t>
            </a: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l" rtl="0" fontAlgn="base">
        <a:spcBef>
          <a:spcPct val="0"/>
        </a:spcBef>
        <a:spcAft>
          <a:spcPct val="0"/>
        </a:spcAft>
        <a:defRPr sz="3200" b="1">
          <a:solidFill>
            <a:srgbClr val="115190"/>
          </a:solidFill>
          <a:latin typeface="+mj-lt"/>
          <a:ea typeface="+mj-ea"/>
          <a:cs typeface="+mj-cs"/>
        </a:defRPr>
      </a:lvl1pPr>
      <a:lvl2pPr algn="l" rtl="0" fontAlgn="base">
        <a:spcBef>
          <a:spcPct val="0"/>
        </a:spcBef>
        <a:spcAft>
          <a:spcPct val="0"/>
        </a:spcAft>
        <a:defRPr sz="3200" b="1">
          <a:solidFill>
            <a:srgbClr val="115190"/>
          </a:solidFill>
          <a:latin typeface="Arial" charset="0"/>
        </a:defRPr>
      </a:lvl2pPr>
      <a:lvl3pPr algn="l" rtl="0" fontAlgn="base">
        <a:spcBef>
          <a:spcPct val="0"/>
        </a:spcBef>
        <a:spcAft>
          <a:spcPct val="0"/>
        </a:spcAft>
        <a:defRPr sz="3200" b="1">
          <a:solidFill>
            <a:srgbClr val="115190"/>
          </a:solidFill>
          <a:latin typeface="Arial" charset="0"/>
        </a:defRPr>
      </a:lvl3pPr>
      <a:lvl4pPr algn="l" rtl="0" fontAlgn="base">
        <a:spcBef>
          <a:spcPct val="0"/>
        </a:spcBef>
        <a:spcAft>
          <a:spcPct val="0"/>
        </a:spcAft>
        <a:defRPr sz="3200" b="1">
          <a:solidFill>
            <a:srgbClr val="115190"/>
          </a:solidFill>
          <a:latin typeface="Arial" charset="0"/>
        </a:defRPr>
      </a:lvl4pPr>
      <a:lvl5pPr algn="l" rtl="0" fontAlgn="base">
        <a:spcBef>
          <a:spcPct val="0"/>
        </a:spcBef>
        <a:spcAft>
          <a:spcPct val="0"/>
        </a:spcAft>
        <a:defRPr sz="3200" b="1">
          <a:solidFill>
            <a:srgbClr val="115190"/>
          </a:solidFill>
          <a:latin typeface="Arial" charset="0"/>
        </a:defRPr>
      </a:lvl5pPr>
      <a:lvl6pPr marL="457200" algn="l" rtl="0" fontAlgn="base">
        <a:spcBef>
          <a:spcPct val="0"/>
        </a:spcBef>
        <a:spcAft>
          <a:spcPct val="0"/>
        </a:spcAft>
        <a:defRPr sz="3200" b="1">
          <a:solidFill>
            <a:srgbClr val="115190"/>
          </a:solidFill>
          <a:latin typeface="Arial" charset="0"/>
        </a:defRPr>
      </a:lvl6pPr>
      <a:lvl7pPr marL="914400" algn="l" rtl="0" fontAlgn="base">
        <a:spcBef>
          <a:spcPct val="0"/>
        </a:spcBef>
        <a:spcAft>
          <a:spcPct val="0"/>
        </a:spcAft>
        <a:defRPr sz="3200" b="1">
          <a:solidFill>
            <a:srgbClr val="115190"/>
          </a:solidFill>
          <a:latin typeface="Arial" charset="0"/>
        </a:defRPr>
      </a:lvl7pPr>
      <a:lvl8pPr marL="1371600" algn="l" rtl="0" fontAlgn="base">
        <a:spcBef>
          <a:spcPct val="0"/>
        </a:spcBef>
        <a:spcAft>
          <a:spcPct val="0"/>
        </a:spcAft>
        <a:defRPr sz="3200" b="1">
          <a:solidFill>
            <a:srgbClr val="115190"/>
          </a:solidFill>
          <a:latin typeface="Arial" charset="0"/>
        </a:defRPr>
      </a:lvl8pPr>
      <a:lvl9pPr marL="1828800" algn="l" rtl="0" fontAlgn="base">
        <a:spcBef>
          <a:spcPct val="0"/>
        </a:spcBef>
        <a:spcAft>
          <a:spcPct val="0"/>
        </a:spcAft>
        <a:defRPr sz="3200" b="1">
          <a:solidFill>
            <a:srgbClr val="115190"/>
          </a:solidFill>
          <a:latin typeface="Arial" charset="0"/>
        </a:defRPr>
      </a:lvl9pPr>
    </p:titleStyle>
    <p:bodyStyle>
      <a:lvl1pPr marL="342900" indent="-342900" algn="ctr" rtl="0" fontAlgn="base">
        <a:spcBef>
          <a:spcPct val="20000"/>
        </a:spcBef>
        <a:spcAft>
          <a:spcPct val="0"/>
        </a:spcAft>
        <a:defRPr sz="900">
          <a:solidFill>
            <a:schemeClr val="bg2"/>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5983C3-DDD9-472A-89CB-191C5BADA148}" type="datetimeFigureOut">
              <a:rPr lang="en-GB" smtClean="0"/>
              <a:pPr/>
              <a:t>02/11/2026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Version 1.0					                       	       Copyright © 2009 AQA and its licensors. All rights reserved.</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05F77E-D227-466E-970A-9836DA7EC72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60.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60.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64" name="Rectangle 12"/>
          <p:cNvSpPr>
            <a:spLocks noGrp="1" noChangeArrowheads="1"/>
          </p:cNvSpPr>
          <p:nvPr>
            <p:ph type="title"/>
          </p:nvPr>
        </p:nvSpPr>
        <p:spPr>
          <a:xfrm>
            <a:off x="467544" y="332656"/>
            <a:ext cx="8229600" cy="2016224"/>
          </a:xfrm>
        </p:spPr>
        <p:txBody>
          <a:bodyPr>
            <a:normAutofit fontScale="90000"/>
          </a:bodyPr>
          <a:lstStyle/>
          <a:p>
            <a:pPr algn="ctr"/>
            <a:r>
              <a:rPr lang="en-GB" sz="9800" dirty="0"/>
              <a:t>Exams</a:t>
            </a:r>
            <a:br>
              <a:rPr lang="en-GB" sz="5600" dirty="0"/>
            </a:br>
            <a:r>
              <a:rPr lang="en-GB" sz="2700" dirty="0"/>
              <a:t>Important Information, Rules and Regulations</a:t>
            </a:r>
            <a:br>
              <a:rPr lang="en-GB" sz="5600" dirty="0"/>
            </a:br>
            <a:endParaRPr lang="en-GB" sz="4000" dirty="0"/>
          </a:p>
        </p:txBody>
      </p:sp>
      <p:sp>
        <p:nvSpPr>
          <p:cNvPr id="100357" name="Rectangle 5"/>
          <p:cNvSpPr>
            <a:spLocks noGrp="1" noChangeArrowheads="1"/>
          </p:cNvSpPr>
          <p:nvPr>
            <p:ph idx="1"/>
          </p:nvPr>
        </p:nvSpPr>
        <p:spPr>
          <a:xfrm>
            <a:off x="498113" y="4861781"/>
            <a:ext cx="8229600" cy="1728192"/>
          </a:xfrm>
        </p:spPr>
        <p:txBody>
          <a:bodyPr>
            <a:normAutofit fontScale="92500" lnSpcReduction="20000"/>
          </a:bodyPr>
          <a:lstStyle/>
          <a:p>
            <a:pPr algn="ctr">
              <a:buNone/>
            </a:pPr>
            <a:endParaRPr lang="en-GB" sz="4000" dirty="0"/>
          </a:p>
          <a:p>
            <a:pPr algn="ctr">
              <a:buNone/>
            </a:pPr>
            <a:r>
              <a:rPr lang="en-GB" sz="2800" b="1" dirty="0"/>
              <a:t>Mock Examinations</a:t>
            </a:r>
          </a:p>
          <a:p>
            <a:pPr algn="ctr">
              <a:buNone/>
            </a:pPr>
            <a:r>
              <a:rPr lang="en-GB" sz="2800" b="1" dirty="0"/>
              <a:t>November 2026</a:t>
            </a:r>
          </a:p>
          <a:p>
            <a:pPr algn="ctr">
              <a:buNone/>
            </a:pPr>
            <a:r>
              <a:rPr lang="en-GB" sz="2000" dirty="0"/>
              <a:t>Mrs Blyth, Examinations Officer</a:t>
            </a:r>
          </a:p>
          <a:p>
            <a:pPr algn="ctr">
              <a:buNone/>
            </a:pPr>
            <a:endParaRPr lang="en-GB" sz="4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2095500"/>
            <a:ext cx="4419600" cy="2667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AC234-CAA4-4BD6-839D-07B9BEB1B0FC}"/>
              </a:ext>
            </a:extLst>
          </p:cNvPr>
          <p:cNvSpPr>
            <a:spLocks noGrp="1"/>
          </p:cNvSpPr>
          <p:nvPr>
            <p:ph type="ctrTitle"/>
          </p:nvPr>
        </p:nvSpPr>
        <p:spPr>
          <a:xfrm>
            <a:off x="685800" y="476673"/>
            <a:ext cx="7772400" cy="936103"/>
          </a:xfrm>
        </p:spPr>
        <p:txBody>
          <a:bodyPr>
            <a:normAutofit fontScale="90000"/>
          </a:bodyPr>
          <a:lstStyle/>
          <a:p>
            <a:r>
              <a:rPr lang="en-GB" dirty="0"/>
              <a:t>Timetables, seating plans and timings</a:t>
            </a:r>
          </a:p>
        </p:txBody>
      </p:sp>
      <p:sp>
        <p:nvSpPr>
          <p:cNvPr id="3" name="Subtitle 2">
            <a:extLst>
              <a:ext uri="{FF2B5EF4-FFF2-40B4-BE49-F238E27FC236}">
                <a16:creationId xmlns:a16="http://schemas.microsoft.com/office/drawing/2014/main" id="{BD19A6EB-18EF-4E6A-AB1C-AC1D3D61FAE6}"/>
              </a:ext>
            </a:extLst>
          </p:cNvPr>
          <p:cNvSpPr>
            <a:spLocks noGrp="1"/>
          </p:cNvSpPr>
          <p:nvPr>
            <p:ph type="subTitle" idx="1"/>
          </p:nvPr>
        </p:nvSpPr>
        <p:spPr>
          <a:xfrm>
            <a:off x="1371600" y="1700808"/>
            <a:ext cx="7086600" cy="4968552"/>
          </a:xfrm>
        </p:spPr>
        <p:txBody>
          <a:bodyPr>
            <a:normAutofit fontScale="77500" lnSpcReduction="20000"/>
          </a:bodyPr>
          <a:lstStyle/>
          <a:p>
            <a:r>
              <a:rPr lang="en-GB" sz="1800" b="1" dirty="0">
                <a:solidFill>
                  <a:schemeClr val="tx2">
                    <a:lumMod val="75000"/>
                  </a:schemeClr>
                </a:solidFill>
              </a:rPr>
              <a:t>Timetables</a:t>
            </a:r>
            <a:r>
              <a:rPr lang="en-GB" sz="1800" dirty="0">
                <a:solidFill>
                  <a:schemeClr val="tx2">
                    <a:lumMod val="75000"/>
                  </a:schemeClr>
                </a:solidFill>
              </a:rPr>
              <a:t> </a:t>
            </a:r>
          </a:p>
          <a:p>
            <a:r>
              <a:rPr lang="en-GB" sz="1800" dirty="0">
                <a:solidFill>
                  <a:schemeClr val="tx2">
                    <a:lumMod val="75000"/>
                  </a:schemeClr>
                </a:solidFill>
              </a:rPr>
              <a:t>- emailed to your student email, and home, please </a:t>
            </a:r>
            <a:r>
              <a:rPr lang="en-GB" sz="1800" b="1" dirty="0">
                <a:solidFill>
                  <a:schemeClr val="tx2">
                    <a:lumMod val="75000"/>
                  </a:schemeClr>
                </a:solidFill>
              </a:rPr>
              <a:t>check carefully</a:t>
            </a:r>
          </a:p>
          <a:p>
            <a:r>
              <a:rPr lang="en-GB" sz="1800" dirty="0">
                <a:solidFill>
                  <a:schemeClr val="tx2">
                    <a:lumMod val="75000"/>
                  </a:schemeClr>
                </a:solidFill>
              </a:rPr>
              <a:t>- master timetable on school website</a:t>
            </a:r>
          </a:p>
          <a:p>
            <a:endParaRPr lang="en-GB" sz="1800" b="1" dirty="0">
              <a:solidFill>
                <a:schemeClr val="tx2">
                  <a:lumMod val="75000"/>
                </a:schemeClr>
              </a:solidFill>
            </a:endParaRPr>
          </a:p>
          <a:p>
            <a:r>
              <a:rPr lang="en-GB" sz="1800" b="1" dirty="0">
                <a:solidFill>
                  <a:schemeClr val="tx2">
                    <a:lumMod val="75000"/>
                  </a:schemeClr>
                </a:solidFill>
              </a:rPr>
              <a:t>Seating plans</a:t>
            </a:r>
          </a:p>
          <a:p>
            <a:r>
              <a:rPr lang="en-GB" sz="1800" b="1" dirty="0">
                <a:solidFill>
                  <a:schemeClr val="tx2">
                    <a:lumMod val="75000"/>
                  </a:schemeClr>
                </a:solidFill>
              </a:rPr>
              <a:t> - </a:t>
            </a:r>
            <a:r>
              <a:rPr lang="en-GB" sz="1800" dirty="0">
                <a:solidFill>
                  <a:schemeClr val="tx2">
                    <a:lumMod val="75000"/>
                  </a:schemeClr>
                </a:solidFill>
              </a:rPr>
              <a:t>will be put up the day before each exam outside the Lower Hall, in the lobby area</a:t>
            </a:r>
          </a:p>
          <a:p>
            <a:endParaRPr lang="en-GB" sz="1800" dirty="0">
              <a:solidFill>
                <a:schemeClr val="tx2">
                  <a:lumMod val="75000"/>
                </a:schemeClr>
              </a:solidFill>
            </a:endParaRPr>
          </a:p>
          <a:p>
            <a:r>
              <a:rPr lang="en-GB" sz="1800" b="1" dirty="0">
                <a:solidFill>
                  <a:schemeClr val="tx2">
                    <a:lumMod val="75000"/>
                  </a:schemeClr>
                </a:solidFill>
              </a:rPr>
              <a:t>Meeting area before exams</a:t>
            </a:r>
          </a:p>
          <a:p>
            <a:pPr marL="285750" indent="-285750">
              <a:buFontTx/>
              <a:buChar char="-"/>
            </a:pPr>
            <a:r>
              <a:rPr lang="en-GB" sz="1800" dirty="0">
                <a:solidFill>
                  <a:schemeClr val="tx2">
                    <a:lumMod val="75000"/>
                  </a:schemeClr>
                </a:solidFill>
              </a:rPr>
              <a:t>The car park area outside the Lower Hall, or outside your individual room, if elsewhere </a:t>
            </a:r>
          </a:p>
          <a:p>
            <a:pPr marL="285750" indent="-285750">
              <a:buFontTx/>
              <a:buChar char="-"/>
            </a:pPr>
            <a:endParaRPr lang="en-GB" sz="1800" dirty="0">
              <a:solidFill>
                <a:schemeClr val="tx2">
                  <a:lumMod val="75000"/>
                </a:schemeClr>
              </a:solidFill>
            </a:endParaRPr>
          </a:p>
          <a:p>
            <a:r>
              <a:rPr lang="en-GB" sz="1800" b="1" dirty="0">
                <a:solidFill>
                  <a:schemeClr val="tx2">
                    <a:lumMod val="75000"/>
                  </a:schemeClr>
                </a:solidFill>
              </a:rPr>
              <a:t>Timings</a:t>
            </a:r>
          </a:p>
          <a:p>
            <a:pPr marL="285750" indent="-285750">
              <a:buFontTx/>
              <a:buChar char="-"/>
            </a:pPr>
            <a:r>
              <a:rPr lang="en-GB" sz="1800" b="1" dirty="0">
                <a:solidFill>
                  <a:schemeClr val="tx2">
                    <a:lumMod val="75000"/>
                  </a:schemeClr>
                </a:solidFill>
              </a:rPr>
              <a:t>10.50am and 2.20pm </a:t>
            </a:r>
            <a:r>
              <a:rPr lang="en-GB" sz="1800" dirty="0">
                <a:solidFill>
                  <a:schemeClr val="tx2">
                    <a:lumMod val="75000"/>
                  </a:schemeClr>
                </a:solidFill>
              </a:rPr>
              <a:t>– with the exception of some afternoon exams which will start at </a:t>
            </a:r>
            <a:r>
              <a:rPr lang="en-GB" sz="1800" b="1" dirty="0">
                <a:solidFill>
                  <a:schemeClr val="tx2">
                    <a:lumMod val="75000"/>
                  </a:schemeClr>
                </a:solidFill>
              </a:rPr>
              <a:t>2pm</a:t>
            </a:r>
            <a:r>
              <a:rPr lang="en-GB" sz="1800" dirty="0">
                <a:solidFill>
                  <a:schemeClr val="tx2">
                    <a:lumMod val="75000"/>
                  </a:schemeClr>
                </a:solidFill>
              </a:rPr>
              <a:t>, (you may leave S3 at </a:t>
            </a:r>
            <a:r>
              <a:rPr lang="en-GB" sz="1800" b="1" dirty="0">
                <a:solidFill>
                  <a:schemeClr val="tx2">
                    <a:lumMod val="75000"/>
                  </a:schemeClr>
                </a:solidFill>
              </a:rPr>
              <a:t>1.15pm</a:t>
            </a:r>
            <a:r>
              <a:rPr lang="en-GB" sz="1800" dirty="0">
                <a:solidFill>
                  <a:schemeClr val="tx2">
                    <a:lumMod val="75000"/>
                  </a:schemeClr>
                </a:solidFill>
              </a:rPr>
              <a:t> for these early afternoon exams to get to the front of the lunch queue, and PE on the 26 November, starting at 9am</a:t>
            </a:r>
          </a:p>
          <a:p>
            <a:pPr marL="285750" indent="-285750">
              <a:buFontTx/>
              <a:buChar char="-"/>
            </a:pPr>
            <a:r>
              <a:rPr lang="en-GB" sz="1800" dirty="0">
                <a:solidFill>
                  <a:schemeClr val="tx2">
                    <a:lumMod val="75000"/>
                  </a:schemeClr>
                </a:solidFill>
              </a:rPr>
              <a:t>BTEC Sport, Child development and Food exams have been rescheduled to a later date</a:t>
            </a:r>
          </a:p>
          <a:p>
            <a:pPr marL="285750" indent="-285750">
              <a:buFontTx/>
              <a:buChar char="-"/>
            </a:pPr>
            <a:r>
              <a:rPr lang="en-GB" sz="1800" dirty="0">
                <a:solidFill>
                  <a:schemeClr val="tx2">
                    <a:lumMod val="75000"/>
                  </a:schemeClr>
                </a:solidFill>
              </a:rPr>
              <a:t>end time may be before the end of a lesson, in which case you return to lesson, or may be slightly after the end of school, particularly if you have extra time</a:t>
            </a:r>
          </a:p>
          <a:p>
            <a:endParaRPr lang="en-GB" sz="1800" dirty="0">
              <a:solidFill>
                <a:schemeClr val="tx2">
                  <a:lumMod val="75000"/>
                </a:schemeClr>
              </a:solidFill>
            </a:endParaRPr>
          </a:p>
          <a:p>
            <a:pPr marL="285750" indent="-285750">
              <a:buFontTx/>
              <a:buChar char="-"/>
            </a:pPr>
            <a:r>
              <a:rPr lang="en-GB" sz="1800" b="1" dirty="0">
                <a:solidFill>
                  <a:schemeClr val="tx2">
                    <a:lumMod val="75000"/>
                  </a:schemeClr>
                </a:solidFill>
              </a:rPr>
              <a:t>Mobile Phones </a:t>
            </a:r>
          </a:p>
          <a:p>
            <a:pPr marL="285750" indent="-285750">
              <a:buFontTx/>
              <a:buChar char="-"/>
            </a:pPr>
            <a:r>
              <a:rPr lang="en-GB" sz="1800" dirty="0">
                <a:solidFill>
                  <a:schemeClr val="tx2">
                    <a:lumMod val="75000"/>
                  </a:schemeClr>
                </a:solidFill>
              </a:rPr>
              <a:t>These should all now be in your tutor room lockers. If you think you will finish after the end of school on any day, please leave with Reception in the lockers provided there</a:t>
            </a:r>
          </a:p>
        </p:txBody>
      </p:sp>
    </p:spTree>
    <p:extLst>
      <p:ext uri="{BB962C8B-B14F-4D97-AF65-F5344CB8AC3E}">
        <p14:creationId xmlns:p14="http://schemas.microsoft.com/office/powerpoint/2010/main" val="2644618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44DA6-0A91-4A7C-9EDB-7EE99F19EEE7}"/>
              </a:ext>
            </a:extLst>
          </p:cNvPr>
          <p:cNvSpPr>
            <a:spLocks noGrp="1"/>
          </p:cNvSpPr>
          <p:nvPr>
            <p:ph type="ctrTitle"/>
          </p:nvPr>
        </p:nvSpPr>
        <p:spPr>
          <a:xfrm>
            <a:off x="685800" y="889298"/>
            <a:ext cx="7772400" cy="1470025"/>
          </a:xfrm>
        </p:spPr>
        <p:txBody>
          <a:bodyPr/>
          <a:lstStyle/>
          <a:p>
            <a:r>
              <a:rPr lang="en-GB" dirty="0"/>
              <a:t>Mock Exam Rules and Regulations</a:t>
            </a:r>
          </a:p>
        </p:txBody>
      </p:sp>
      <p:sp>
        <p:nvSpPr>
          <p:cNvPr id="3" name="Subtitle 2">
            <a:extLst>
              <a:ext uri="{FF2B5EF4-FFF2-40B4-BE49-F238E27FC236}">
                <a16:creationId xmlns:a16="http://schemas.microsoft.com/office/drawing/2014/main" id="{2007B874-A55D-4EFD-80BE-72D2C7523FD7}"/>
              </a:ext>
            </a:extLst>
          </p:cNvPr>
          <p:cNvSpPr>
            <a:spLocks noGrp="1"/>
          </p:cNvSpPr>
          <p:nvPr>
            <p:ph type="subTitle" idx="1"/>
          </p:nvPr>
        </p:nvSpPr>
        <p:spPr>
          <a:xfrm>
            <a:off x="1099592" y="2708920"/>
            <a:ext cx="6944816" cy="3888432"/>
          </a:xfrm>
        </p:spPr>
        <p:txBody>
          <a:bodyPr>
            <a:normAutofit fontScale="70000" lnSpcReduction="20000"/>
          </a:bodyPr>
          <a:lstStyle/>
          <a:p>
            <a:r>
              <a:rPr lang="en-GB" dirty="0"/>
              <a:t>-These Exams will be run under the </a:t>
            </a:r>
            <a:r>
              <a:rPr lang="en-GB" dirty="0">
                <a:solidFill>
                  <a:srgbClr val="FF0000"/>
                </a:solidFill>
              </a:rPr>
              <a:t>same rules and conditions as your Summer GCSE exams. </a:t>
            </a:r>
          </a:p>
          <a:p>
            <a:r>
              <a:rPr lang="en-GB" dirty="0"/>
              <a:t>-In the unlikely event that exams are cancelled again these mock exam results may go towards a Teacher Assessed grade. These results will also be used for predicted grades</a:t>
            </a:r>
          </a:p>
          <a:p>
            <a:r>
              <a:rPr lang="en-GB" dirty="0"/>
              <a:t>-Any behaviour that could be interpreted as disruptive or involve cheating could jeopardise these results, and may be reported to the Exam Board – </a:t>
            </a:r>
            <a:r>
              <a:rPr lang="en-GB" dirty="0">
                <a:solidFill>
                  <a:srgbClr val="FF0000"/>
                </a:solidFill>
              </a:rPr>
              <a:t>it is IMPORTANT you get these exams right – if you disrupt an exam you disadvantage other students around you, and that is UNFAIR</a:t>
            </a:r>
          </a:p>
        </p:txBody>
      </p:sp>
    </p:spTree>
    <p:extLst>
      <p:ext uri="{BB962C8B-B14F-4D97-AF65-F5344CB8AC3E}">
        <p14:creationId xmlns:p14="http://schemas.microsoft.com/office/powerpoint/2010/main" val="2589919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516742"/>
            <a:ext cx="8568952" cy="523220"/>
          </a:xfrm>
          <a:prstGeom prst="rect">
            <a:avLst/>
          </a:prstGeom>
          <a:noFill/>
        </p:spPr>
        <p:txBody>
          <a:bodyPr wrap="square" rtlCol="0">
            <a:spAutoFit/>
          </a:bodyPr>
          <a:lstStyle/>
          <a:p>
            <a:pPr algn="ctr"/>
            <a:r>
              <a:rPr lang="en-GB" sz="2800" b="1" dirty="0">
                <a:latin typeface="+mn-lt"/>
              </a:rPr>
              <a:t>At the start of the exam </a:t>
            </a:r>
          </a:p>
        </p:txBody>
      </p:sp>
      <p:sp>
        <p:nvSpPr>
          <p:cNvPr id="10" name="Content Placeholder 9"/>
          <p:cNvSpPr txBox="1">
            <a:spLocks noGrp="1"/>
          </p:cNvSpPr>
          <p:nvPr>
            <p:ph sz="half" idx="1"/>
          </p:nvPr>
        </p:nvSpPr>
        <p:spPr>
          <a:xfrm>
            <a:off x="611560" y="3717032"/>
            <a:ext cx="7992888" cy="2862322"/>
          </a:xfrm>
          <a:prstGeom prst="rect">
            <a:avLst/>
          </a:prstGeom>
          <a:noFill/>
        </p:spPr>
        <p:txBody>
          <a:bodyPr wrap="square" rtlCol="0">
            <a:spAutoFit/>
          </a:bodyPr>
          <a:lstStyle/>
          <a:p>
            <a:r>
              <a:rPr lang="en-GB" sz="1800" dirty="0"/>
              <a:t>Get everything you need for the exam out of your bag </a:t>
            </a:r>
            <a:r>
              <a:rPr lang="en-GB" sz="1800" b="1" dirty="0">
                <a:solidFill>
                  <a:srgbClr val="FF0000"/>
                </a:solidFill>
              </a:rPr>
              <a:t>before</a:t>
            </a:r>
            <a:r>
              <a:rPr lang="en-GB" sz="1800" dirty="0"/>
              <a:t> you enter the exam room. Your bag (with watches etc) must be placed in the allocated area away from your desk. </a:t>
            </a:r>
          </a:p>
          <a:p>
            <a:r>
              <a:rPr lang="en-US" altLang="en-US" sz="1800" dirty="0"/>
              <a:t>You must enter the exam room in</a:t>
            </a:r>
            <a:r>
              <a:rPr lang="en-US" altLang="en-US" sz="1800" dirty="0">
                <a:solidFill>
                  <a:srgbClr val="FF0000"/>
                </a:solidFill>
              </a:rPr>
              <a:t> </a:t>
            </a:r>
            <a:r>
              <a:rPr lang="en-US" altLang="en-US" sz="1800" b="1" dirty="0">
                <a:solidFill>
                  <a:srgbClr val="FF0000"/>
                </a:solidFill>
              </a:rPr>
              <a:t>silence </a:t>
            </a:r>
          </a:p>
          <a:p>
            <a:pPr marL="342900" indent="-342900" algn="l">
              <a:buFont typeface="Arial" pitchFamily="34" charset="0"/>
              <a:buChar char="•"/>
            </a:pPr>
            <a:r>
              <a:rPr lang="en-US" altLang="en-US" sz="1800" dirty="0">
                <a:latin typeface="+mn-lt"/>
              </a:rPr>
              <a:t>Listen to and follow any instructions given by the invigilator</a:t>
            </a:r>
          </a:p>
          <a:p>
            <a:pPr marL="342900" indent="-342900" algn="l">
              <a:buFont typeface="Arial" pitchFamily="34" charset="0"/>
              <a:buChar char="•"/>
            </a:pPr>
            <a:r>
              <a:rPr lang="en-US" altLang="en-US" sz="1800" dirty="0">
                <a:latin typeface="+mn-lt"/>
              </a:rPr>
              <a:t>Check you have the correct paper, but do not open until told to do so</a:t>
            </a:r>
          </a:p>
          <a:p>
            <a:pPr marL="342900" indent="-342900" algn="l">
              <a:buFont typeface="Arial" pitchFamily="34" charset="0"/>
              <a:buChar char="•"/>
            </a:pPr>
            <a:r>
              <a:rPr lang="en-GB" sz="1800" dirty="0">
                <a:latin typeface="+mn-lt"/>
              </a:rPr>
              <a:t>Read the instructions on the front of the exam paper carefully</a:t>
            </a:r>
          </a:p>
          <a:p>
            <a:pPr marL="342900" indent="-342900" algn="l">
              <a:buFont typeface="Arial" pitchFamily="34" charset="0"/>
              <a:buChar char="•"/>
            </a:pPr>
            <a:r>
              <a:rPr lang="en-GB" sz="1800" dirty="0">
                <a:latin typeface="+mn-lt"/>
              </a:rPr>
              <a:t>Fill in your details, including your teacher’s name on the front of the exam paper or answer booklet </a:t>
            </a:r>
            <a:r>
              <a:rPr lang="en-GB" sz="1800" b="1" dirty="0">
                <a:latin typeface="+mn-lt"/>
              </a:rPr>
              <a:t>only when told to do so</a:t>
            </a:r>
          </a:p>
        </p:txBody>
      </p:sp>
      <p:pic>
        <p:nvPicPr>
          <p:cNvPr id="5" name="Content Placeholder 4"/>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3566" t="-9699" r="19765" b="11136"/>
          <a:stretch/>
        </p:blipFill>
        <p:spPr>
          <a:xfrm>
            <a:off x="3347864" y="980728"/>
            <a:ext cx="2520280" cy="2382649"/>
          </a:xfrm>
        </p:spPr>
      </p:pic>
    </p:spTree>
    <p:extLst>
      <p:ext uri="{BB962C8B-B14F-4D97-AF65-F5344CB8AC3E}">
        <p14:creationId xmlns:p14="http://schemas.microsoft.com/office/powerpoint/2010/main" val="2806410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335F5-213A-4C85-B602-69590F082BB4}"/>
              </a:ext>
            </a:extLst>
          </p:cNvPr>
          <p:cNvSpPr>
            <a:spLocks noGrp="1"/>
          </p:cNvSpPr>
          <p:nvPr>
            <p:ph type="ctrTitle"/>
          </p:nvPr>
        </p:nvSpPr>
        <p:spPr/>
        <p:txBody>
          <a:bodyPr/>
          <a:lstStyle/>
          <a:p>
            <a:r>
              <a:rPr lang="en-GB" dirty="0"/>
              <a:t>Additional important Information that you need to know………….</a:t>
            </a:r>
          </a:p>
        </p:txBody>
      </p:sp>
    </p:spTree>
    <p:extLst>
      <p:ext uri="{BB962C8B-B14F-4D97-AF65-F5344CB8AC3E}">
        <p14:creationId xmlns:p14="http://schemas.microsoft.com/office/powerpoint/2010/main" val="1990911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31C81-E43D-EED2-2985-54C9366F423A}"/>
              </a:ext>
            </a:extLst>
          </p:cNvPr>
          <p:cNvSpPr>
            <a:spLocks noGrp="1"/>
          </p:cNvSpPr>
          <p:nvPr>
            <p:ph type="ctrTitle"/>
          </p:nvPr>
        </p:nvSpPr>
        <p:spPr>
          <a:xfrm>
            <a:off x="685800" y="1124744"/>
            <a:ext cx="7772400" cy="1470025"/>
          </a:xfrm>
        </p:spPr>
        <p:txBody>
          <a:bodyPr/>
          <a:lstStyle/>
          <a:p>
            <a:r>
              <a:rPr lang="en-GB" dirty="0"/>
              <a:t>Exam Access arrangements - reminders</a:t>
            </a:r>
          </a:p>
        </p:txBody>
      </p:sp>
      <p:sp>
        <p:nvSpPr>
          <p:cNvPr id="3" name="Subtitle 2">
            <a:extLst>
              <a:ext uri="{FF2B5EF4-FFF2-40B4-BE49-F238E27FC236}">
                <a16:creationId xmlns:a16="http://schemas.microsoft.com/office/drawing/2014/main" id="{0845A912-3879-62B2-D6B4-B6F4B068CFAF}"/>
              </a:ext>
            </a:extLst>
          </p:cNvPr>
          <p:cNvSpPr>
            <a:spLocks noGrp="1"/>
          </p:cNvSpPr>
          <p:nvPr>
            <p:ph type="subTitle" idx="1"/>
          </p:nvPr>
        </p:nvSpPr>
        <p:spPr>
          <a:xfrm>
            <a:off x="1371600" y="2594769"/>
            <a:ext cx="6400800" cy="3858567"/>
          </a:xfrm>
        </p:spPr>
        <p:txBody>
          <a:bodyPr>
            <a:normAutofit fontScale="62500" lnSpcReduction="20000"/>
          </a:bodyPr>
          <a:lstStyle/>
          <a:p>
            <a:pPr algn="l"/>
            <a:r>
              <a:rPr lang="en-GB" sz="2200" b="1" dirty="0">
                <a:solidFill>
                  <a:schemeClr val="accent4">
                    <a:lumMod val="50000"/>
                  </a:schemeClr>
                </a:solidFill>
              </a:rPr>
              <a:t>Extra time </a:t>
            </a:r>
            <a:r>
              <a:rPr lang="en-GB" sz="2200" dirty="0">
                <a:solidFill>
                  <a:schemeClr val="accent4">
                    <a:lumMod val="50000"/>
                  </a:schemeClr>
                </a:solidFill>
              </a:rPr>
              <a:t>– you are encouraged to use it, you may be asked to change to a red pen when in extra time, may take you past the end of the school day (blue card on desk)</a:t>
            </a:r>
          </a:p>
          <a:p>
            <a:pPr algn="l"/>
            <a:r>
              <a:rPr lang="en-GB" sz="2200" b="1" dirty="0">
                <a:solidFill>
                  <a:schemeClr val="accent4">
                    <a:lumMod val="50000"/>
                  </a:schemeClr>
                </a:solidFill>
              </a:rPr>
              <a:t>Rest breaks </a:t>
            </a:r>
            <a:r>
              <a:rPr lang="en-GB" sz="2200" dirty="0">
                <a:solidFill>
                  <a:schemeClr val="accent4">
                    <a:lumMod val="50000"/>
                  </a:schemeClr>
                </a:solidFill>
              </a:rPr>
              <a:t>– hand up, paper taken away and clock stopped, paper given back at end of rest break (taken at desk unless otherwise agreed, maximum 10 minutes) and time added on to end of exam (orange card on desk)</a:t>
            </a:r>
          </a:p>
          <a:p>
            <a:pPr algn="l"/>
            <a:r>
              <a:rPr lang="en-GB" sz="2200" b="1" dirty="0">
                <a:solidFill>
                  <a:schemeClr val="accent4">
                    <a:lumMod val="50000"/>
                  </a:schemeClr>
                </a:solidFill>
              </a:rPr>
              <a:t>WP users </a:t>
            </a:r>
            <a:r>
              <a:rPr lang="en-GB" sz="2200" dirty="0">
                <a:solidFill>
                  <a:schemeClr val="accent4">
                    <a:lumMod val="50000"/>
                  </a:schemeClr>
                </a:solidFill>
              </a:rPr>
              <a:t>– remember to save your work and select ‘print’ and come to the office to check and  sign your work</a:t>
            </a:r>
          </a:p>
          <a:p>
            <a:pPr algn="l"/>
            <a:r>
              <a:rPr lang="en-GB" sz="2200" b="1" dirty="0">
                <a:solidFill>
                  <a:schemeClr val="accent4">
                    <a:lumMod val="50000"/>
                  </a:schemeClr>
                </a:solidFill>
              </a:rPr>
              <a:t>Reading pens </a:t>
            </a:r>
            <a:r>
              <a:rPr lang="en-GB" sz="2200" dirty="0">
                <a:solidFill>
                  <a:schemeClr val="accent4">
                    <a:lumMod val="50000"/>
                  </a:schemeClr>
                </a:solidFill>
              </a:rPr>
              <a:t>– will be on your desk at the start of exam for you to use as needed, headphones provided</a:t>
            </a:r>
          </a:p>
          <a:p>
            <a:pPr algn="l"/>
            <a:r>
              <a:rPr lang="en-GB" sz="2200" b="1" dirty="0">
                <a:solidFill>
                  <a:schemeClr val="accent4">
                    <a:lumMod val="50000"/>
                  </a:schemeClr>
                </a:solidFill>
              </a:rPr>
              <a:t>Ear plugs </a:t>
            </a:r>
            <a:r>
              <a:rPr lang="en-GB" sz="2200" dirty="0">
                <a:solidFill>
                  <a:schemeClr val="accent4">
                    <a:lumMod val="50000"/>
                  </a:schemeClr>
                </a:solidFill>
              </a:rPr>
              <a:t>– must be non-electronic (and pre-agreed)</a:t>
            </a:r>
          </a:p>
          <a:p>
            <a:pPr algn="l"/>
            <a:r>
              <a:rPr lang="en-GB" sz="2200" b="1" dirty="0">
                <a:solidFill>
                  <a:schemeClr val="accent4">
                    <a:lumMod val="50000"/>
                  </a:schemeClr>
                </a:solidFill>
              </a:rPr>
              <a:t>Prompter</a:t>
            </a:r>
            <a:r>
              <a:rPr lang="en-GB" sz="2200" dirty="0">
                <a:solidFill>
                  <a:schemeClr val="accent4">
                    <a:lumMod val="50000"/>
                  </a:schemeClr>
                </a:solidFill>
              </a:rPr>
              <a:t> – Invigilator may tap on the desk or give you a ‘time remaining’ reminder</a:t>
            </a:r>
          </a:p>
          <a:p>
            <a:pPr algn="l"/>
            <a:r>
              <a:rPr lang="en-GB" sz="2200" b="1" dirty="0">
                <a:solidFill>
                  <a:schemeClr val="accent4">
                    <a:lumMod val="50000"/>
                  </a:schemeClr>
                </a:solidFill>
              </a:rPr>
              <a:t>Computer readers  </a:t>
            </a:r>
            <a:r>
              <a:rPr lang="en-GB" sz="2200" dirty="0">
                <a:solidFill>
                  <a:schemeClr val="accent4">
                    <a:lumMod val="50000"/>
                  </a:schemeClr>
                </a:solidFill>
              </a:rPr>
              <a:t>- set up in advance and available for reading your exam papers, come to the exams office if you would like refresher training on how to use</a:t>
            </a:r>
          </a:p>
          <a:p>
            <a:pPr algn="l"/>
            <a:endParaRPr lang="en-GB" sz="2200" dirty="0">
              <a:solidFill>
                <a:schemeClr val="accent4">
                  <a:lumMod val="50000"/>
                </a:schemeClr>
              </a:solidFill>
            </a:endParaRPr>
          </a:p>
          <a:p>
            <a:pPr algn="l"/>
            <a:r>
              <a:rPr lang="en-GB" sz="2200" dirty="0">
                <a:solidFill>
                  <a:schemeClr val="accent4">
                    <a:lumMod val="50000"/>
                  </a:schemeClr>
                </a:solidFill>
              </a:rPr>
              <a:t>If you do not feel your exam access arrangement is in place for a particular exam – put your hand up!</a:t>
            </a:r>
          </a:p>
          <a:p>
            <a:pPr algn="l"/>
            <a:endParaRPr lang="en-GB" sz="2200" dirty="0"/>
          </a:p>
          <a:p>
            <a:endParaRPr lang="en-GB" dirty="0"/>
          </a:p>
        </p:txBody>
      </p:sp>
    </p:spTree>
    <p:extLst>
      <p:ext uri="{BB962C8B-B14F-4D97-AF65-F5344CB8AC3E}">
        <p14:creationId xmlns:p14="http://schemas.microsoft.com/office/powerpoint/2010/main" val="4226822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4489B-05B5-2479-7818-7A95764D551C}"/>
              </a:ext>
            </a:extLst>
          </p:cNvPr>
          <p:cNvSpPr>
            <a:spLocks noGrp="1"/>
          </p:cNvSpPr>
          <p:nvPr>
            <p:ph type="ctrTitle"/>
          </p:nvPr>
        </p:nvSpPr>
        <p:spPr>
          <a:xfrm>
            <a:off x="685800" y="836713"/>
            <a:ext cx="7772400" cy="1440159"/>
          </a:xfrm>
        </p:spPr>
        <p:txBody>
          <a:bodyPr/>
          <a:lstStyle/>
          <a:p>
            <a:r>
              <a:rPr lang="en-GB" dirty="0"/>
              <a:t>Feedback from the GCSE examiner for 2025/26</a:t>
            </a:r>
          </a:p>
        </p:txBody>
      </p:sp>
      <p:pic>
        <p:nvPicPr>
          <p:cNvPr id="5" name="Picture 4">
            <a:extLst>
              <a:ext uri="{FF2B5EF4-FFF2-40B4-BE49-F238E27FC236}">
                <a16:creationId xmlns:a16="http://schemas.microsoft.com/office/drawing/2014/main" id="{02D65666-3539-CDC2-8773-BAF972E190D5}"/>
              </a:ext>
            </a:extLst>
          </p:cNvPr>
          <p:cNvPicPr>
            <a:picLocks noChangeAspect="1"/>
          </p:cNvPicPr>
          <p:nvPr/>
        </p:nvPicPr>
        <p:blipFill>
          <a:blip r:embed="rId2"/>
          <a:stretch>
            <a:fillRect/>
          </a:stretch>
        </p:blipFill>
        <p:spPr>
          <a:xfrm>
            <a:off x="1259632" y="2780928"/>
            <a:ext cx="6336703" cy="2880320"/>
          </a:xfrm>
          <a:prstGeom prst="rect">
            <a:avLst/>
          </a:prstGeom>
        </p:spPr>
      </p:pic>
    </p:spTree>
    <p:extLst>
      <p:ext uri="{BB962C8B-B14F-4D97-AF65-F5344CB8AC3E}">
        <p14:creationId xmlns:p14="http://schemas.microsoft.com/office/powerpoint/2010/main" val="1309151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4255" y="1421168"/>
            <a:ext cx="4523522" cy="3013126"/>
          </a:xfrm>
          <a:prstGeom prst="rect">
            <a:avLst/>
          </a:prstGeom>
        </p:spPr>
      </p:pic>
      <p:sp>
        <p:nvSpPr>
          <p:cNvPr id="5" name="TextBox 4"/>
          <p:cNvSpPr txBox="1"/>
          <p:nvPr/>
        </p:nvSpPr>
        <p:spPr>
          <a:xfrm>
            <a:off x="755576" y="522258"/>
            <a:ext cx="7920880" cy="523220"/>
          </a:xfrm>
          <a:prstGeom prst="rect">
            <a:avLst/>
          </a:prstGeom>
          <a:noFill/>
        </p:spPr>
        <p:txBody>
          <a:bodyPr wrap="square" rtlCol="0">
            <a:spAutoFit/>
          </a:bodyPr>
          <a:lstStyle/>
          <a:p>
            <a:pPr algn="ctr"/>
            <a:r>
              <a:rPr lang="en-GB" sz="2800" b="1" dirty="0"/>
              <a:t> </a:t>
            </a:r>
            <a:r>
              <a:rPr lang="en-GB" sz="2800" b="1" dirty="0">
                <a:latin typeface="+mn-lt"/>
              </a:rPr>
              <a:t> Don’t be late and come prepared</a:t>
            </a:r>
          </a:p>
        </p:txBody>
      </p:sp>
      <p:sp>
        <p:nvSpPr>
          <p:cNvPr id="6" name="TextBox 5"/>
          <p:cNvSpPr txBox="1"/>
          <p:nvPr/>
        </p:nvSpPr>
        <p:spPr>
          <a:xfrm>
            <a:off x="755576" y="4653136"/>
            <a:ext cx="8032987" cy="1231106"/>
          </a:xfrm>
          <a:prstGeom prst="rect">
            <a:avLst/>
          </a:prstGeom>
          <a:noFill/>
        </p:spPr>
        <p:txBody>
          <a:bodyPr wrap="square" rtlCol="0">
            <a:spAutoFit/>
          </a:bodyPr>
          <a:lstStyle/>
          <a:p>
            <a:pPr marL="342900" indent="-342900" algn="l">
              <a:buFont typeface="Arial" pitchFamily="34" charset="0"/>
              <a:buChar char="•"/>
            </a:pPr>
            <a:r>
              <a:rPr lang="en-GB" altLang="en-US" sz="1800" dirty="0">
                <a:latin typeface="+mn-lt"/>
              </a:rPr>
              <a:t>Check your timetable carefully for the start time and the rooming details.</a:t>
            </a:r>
          </a:p>
          <a:p>
            <a:pPr marL="342900" indent="-342900" algn="l">
              <a:buFont typeface="Arial" pitchFamily="34" charset="0"/>
              <a:buChar char="•"/>
            </a:pPr>
            <a:r>
              <a:rPr lang="en-GB" altLang="en-US" sz="1800" dirty="0">
                <a:latin typeface="+mn-lt"/>
              </a:rPr>
              <a:t>Arrive </a:t>
            </a:r>
            <a:r>
              <a:rPr lang="en-GB" altLang="en-US" sz="1800" b="1" dirty="0">
                <a:latin typeface="+mn-lt"/>
              </a:rPr>
              <a:t>at least 10</a:t>
            </a:r>
            <a:r>
              <a:rPr lang="en-GB" altLang="en-US" sz="1800" dirty="0">
                <a:latin typeface="+mn-lt"/>
              </a:rPr>
              <a:t> minutes before the start of each exam, with all equipment you need</a:t>
            </a:r>
          </a:p>
          <a:p>
            <a:pPr marL="342900" indent="-342900" algn="l">
              <a:buFont typeface="Arial" pitchFamily="34" charset="0"/>
              <a:buChar char="•"/>
            </a:pPr>
            <a:endParaRPr lang="en-GB" altLang="en-US" sz="2000" dirty="0">
              <a:latin typeface="+mn-lt"/>
            </a:endParaRP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r="800" b="3694"/>
          <a:stretch/>
        </p:blipFill>
        <p:spPr>
          <a:xfrm>
            <a:off x="2391168" y="1421168"/>
            <a:ext cx="4649696" cy="3013126"/>
          </a:xfrm>
          <a:prstGeom prst="rect">
            <a:avLst/>
          </a:prstGeom>
        </p:spPr>
      </p:pic>
    </p:spTree>
    <p:extLst>
      <p:ext uri="{BB962C8B-B14F-4D97-AF65-F5344CB8AC3E}">
        <p14:creationId xmlns:p14="http://schemas.microsoft.com/office/powerpoint/2010/main" val="33708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3649" y="524709"/>
            <a:ext cx="8280920" cy="523220"/>
          </a:xfrm>
          <a:prstGeom prst="rect">
            <a:avLst/>
          </a:prstGeom>
          <a:noFill/>
        </p:spPr>
        <p:txBody>
          <a:bodyPr wrap="square" rtlCol="0">
            <a:spAutoFit/>
          </a:bodyPr>
          <a:lstStyle/>
          <a:p>
            <a:pPr algn="ctr"/>
            <a:r>
              <a:rPr lang="en-GB" sz="2800" b="1" dirty="0">
                <a:latin typeface="+mn-lt"/>
              </a:rPr>
              <a:t>Notify the School if you are unwell or have an injury </a:t>
            </a:r>
          </a:p>
        </p:txBody>
      </p:sp>
      <p:sp>
        <p:nvSpPr>
          <p:cNvPr id="6" name="TextBox 5"/>
          <p:cNvSpPr txBox="1"/>
          <p:nvPr/>
        </p:nvSpPr>
        <p:spPr>
          <a:xfrm>
            <a:off x="303649" y="4136921"/>
            <a:ext cx="8568952" cy="2246769"/>
          </a:xfrm>
          <a:prstGeom prst="rect">
            <a:avLst/>
          </a:prstGeom>
          <a:noFill/>
        </p:spPr>
        <p:txBody>
          <a:bodyPr wrap="square" rtlCol="0">
            <a:spAutoFit/>
          </a:bodyPr>
          <a:lstStyle/>
          <a:p>
            <a:pPr marL="342900" indent="-342900" algn="l">
              <a:buFont typeface="Arial" pitchFamily="34" charset="0"/>
              <a:buChar char="•"/>
            </a:pPr>
            <a:r>
              <a:rPr lang="en-GB" sz="2000" dirty="0">
                <a:latin typeface="Calibri" panose="020F0502020204030204" pitchFamily="34" charset="0"/>
                <a:cs typeface="Calibri" panose="020F0502020204030204" pitchFamily="34" charset="0"/>
              </a:rPr>
              <a:t>If you are ill on the day of your exam your parent or carer </a:t>
            </a:r>
            <a:r>
              <a:rPr lang="en-GB" sz="2000" b="1" dirty="0">
                <a:latin typeface="Calibri" panose="020F0502020204030204" pitchFamily="34" charset="0"/>
                <a:cs typeface="Calibri" panose="020F0502020204030204" pitchFamily="34" charset="0"/>
              </a:rPr>
              <a:t>must</a:t>
            </a:r>
            <a:r>
              <a:rPr lang="en-GB" sz="2000" dirty="0">
                <a:latin typeface="Calibri" panose="020F0502020204030204" pitchFamily="34" charset="0"/>
                <a:cs typeface="Calibri" panose="020F0502020204030204" pitchFamily="34" charset="0"/>
              </a:rPr>
              <a:t> telephone the school and report your absence in the usual way</a:t>
            </a:r>
          </a:p>
          <a:p>
            <a:pPr marL="342900" indent="-342900" algn="l">
              <a:buFont typeface="Arial" pitchFamily="34" charset="0"/>
              <a:buChar char="•"/>
            </a:pPr>
            <a:r>
              <a:rPr lang="en-GB" sz="2000" dirty="0">
                <a:latin typeface="Calibri" panose="020F0502020204030204" pitchFamily="34" charset="0"/>
                <a:cs typeface="Calibri" panose="020F0502020204030204" pitchFamily="34" charset="0"/>
              </a:rPr>
              <a:t>We may need to make alternative arrangements for you to sit the exam on a different day</a:t>
            </a:r>
          </a:p>
          <a:p>
            <a:pPr algn="l"/>
            <a:endParaRPr lang="en-GB" sz="2000" dirty="0">
              <a:latin typeface="+mn-lt"/>
            </a:endParaRPr>
          </a:p>
          <a:p>
            <a:pPr marL="342900" indent="-342900" algn="l">
              <a:buFont typeface="Arial" pitchFamily="34" charset="0"/>
              <a:buChar char="•"/>
            </a:pPr>
            <a:endParaRPr lang="en-GB" sz="2000" dirty="0">
              <a:latin typeface="+mn-lt"/>
            </a:endParaRPr>
          </a:p>
          <a:p>
            <a:pPr marL="342900" indent="-342900" algn="l">
              <a:buFont typeface="Arial" pitchFamily="34" charset="0"/>
              <a:buChar char="•"/>
            </a:pPr>
            <a:endParaRPr lang="en-GB" sz="2000" dirty="0">
              <a:latin typeface="+mn-lt"/>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3332" y="1556792"/>
            <a:ext cx="3521554" cy="235098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2982" y="1604999"/>
            <a:ext cx="3882254" cy="2303032"/>
          </a:xfrm>
          <a:prstGeom prst="rect">
            <a:avLst/>
          </a:prstGeom>
        </p:spPr>
      </p:pic>
    </p:spTree>
    <p:extLst>
      <p:ext uri="{BB962C8B-B14F-4D97-AF65-F5344CB8AC3E}">
        <p14:creationId xmlns:p14="http://schemas.microsoft.com/office/powerpoint/2010/main" val="138177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9EFAA-6E31-49FD-A1F8-DFF155481C2C}"/>
              </a:ext>
            </a:extLst>
          </p:cNvPr>
          <p:cNvSpPr>
            <a:spLocks noGrp="1"/>
          </p:cNvSpPr>
          <p:nvPr>
            <p:ph type="ctrTitle"/>
          </p:nvPr>
        </p:nvSpPr>
        <p:spPr>
          <a:xfrm>
            <a:off x="539552" y="836712"/>
            <a:ext cx="7772400" cy="1470025"/>
          </a:xfrm>
        </p:spPr>
        <p:txBody>
          <a:bodyPr/>
          <a:lstStyle/>
          <a:p>
            <a:r>
              <a:rPr lang="en-GB" dirty="0"/>
              <a:t>Additionally………..</a:t>
            </a:r>
          </a:p>
        </p:txBody>
      </p:sp>
      <p:sp>
        <p:nvSpPr>
          <p:cNvPr id="3" name="Subtitle 2">
            <a:extLst>
              <a:ext uri="{FF2B5EF4-FFF2-40B4-BE49-F238E27FC236}">
                <a16:creationId xmlns:a16="http://schemas.microsoft.com/office/drawing/2014/main" id="{B031324B-5EE3-4A56-9F90-45A544380EE9}"/>
              </a:ext>
            </a:extLst>
          </p:cNvPr>
          <p:cNvSpPr>
            <a:spLocks noGrp="1"/>
          </p:cNvSpPr>
          <p:nvPr>
            <p:ph type="subTitle" idx="1"/>
          </p:nvPr>
        </p:nvSpPr>
        <p:spPr>
          <a:xfrm>
            <a:off x="1371600" y="2834296"/>
            <a:ext cx="6400800" cy="2826952"/>
          </a:xfrm>
        </p:spPr>
        <p:txBody>
          <a:bodyPr>
            <a:normAutofit fontScale="70000" lnSpcReduction="20000"/>
          </a:bodyPr>
          <a:lstStyle/>
          <a:p>
            <a:pPr marL="457200" indent="-457200" algn="l">
              <a:buFontTx/>
              <a:buChar char="-"/>
            </a:pPr>
            <a:r>
              <a:rPr lang="en-GB" b="1" dirty="0">
                <a:solidFill>
                  <a:schemeClr val="tx1"/>
                </a:solidFill>
              </a:rPr>
              <a:t>You will be expected to be in the correct school uniform, coats may not be worn</a:t>
            </a:r>
          </a:p>
          <a:p>
            <a:pPr marL="457200" indent="-457200" algn="l">
              <a:buFontTx/>
              <a:buChar char="-"/>
            </a:pPr>
            <a:endParaRPr lang="en-GB" b="1" dirty="0">
              <a:solidFill>
                <a:schemeClr val="tx1"/>
              </a:solidFill>
            </a:endParaRPr>
          </a:p>
          <a:p>
            <a:pPr marL="457200" indent="-457200" algn="l">
              <a:buFontTx/>
              <a:buChar char="-"/>
            </a:pPr>
            <a:r>
              <a:rPr lang="en-GB" b="1" dirty="0">
                <a:solidFill>
                  <a:schemeClr val="tx1"/>
                </a:solidFill>
              </a:rPr>
              <a:t>Toilet breaks will not be allowed</a:t>
            </a:r>
          </a:p>
          <a:p>
            <a:pPr algn="l"/>
            <a:endParaRPr lang="en-GB" b="1" dirty="0">
              <a:solidFill>
                <a:schemeClr val="tx1"/>
              </a:solidFill>
            </a:endParaRPr>
          </a:p>
          <a:p>
            <a:pPr marL="457200" indent="-457200" algn="l">
              <a:buFontTx/>
              <a:buChar char="-"/>
            </a:pPr>
            <a:r>
              <a:rPr lang="en-GB" b="1" dirty="0">
                <a:solidFill>
                  <a:schemeClr val="tx1"/>
                </a:solidFill>
              </a:rPr>
              <a:t>Exam desk labels will include student photos, to help you and invigilators identify your seats more quickly, and to meet exam board guidelines on being able to identify students. </a:t>
            </a:r>
          </a:p>
          <a:p>
            <a:pPr marL="457200" indent="-457200">
              <a:buFontTx/>
              <a:buChar char="-"/>
            </a:pPr>
            <a:endParaRPr lang="en-GB" dirty="0"/>
          </a:p>
        </p:txBody>
      </p:sp>
    </p:spTree>
    <p:extLst>
      <p:ext uri="{BB962C8B-B14F-4D97-AF65-F5344CB8AC3E}">
        <p14:creationId xmlns:p14="http://schemas.microsoft.com/office/powerpoint/2010/main" val="1308836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13" y="404664"/>
            <a:ext cx="8229600" cy="6192688"/>
          </a:xfrm>
        </p:spPr>
        <p:txBody>
          <a:bodyPr>
            <a:normAutofit/>
          </a:bodyPr>
          <a:lstStyle/>
          <a:p>
            <a:pPr>
              <a:buNone/>
            </a:pPr>
            <a:r>
              <a:rPr lang="en-GB" dirty="0"/>
              <a:t> 	</a:t>
            </a:r>
          </a:p>
          <a:p>
            <a:pPr>
              <a:buNone/>
            </a:pPr>
            <a:endParaRPr lang="en-GB" b="1" dirty="0"/>
          </a:p>
        </p:txBody>
      </p:sp>
      <p:sp>
        <p:nvSpPr>
          <p:cNvPr id="2" name="Rectangle 1"/>
          <p:cNvSpPr/>
          <p:nvPr/>
        </p:nvSpPr>
        <p:spPr>
          <a:xfrm>
            <a:off x="1115616" y="620688"/>
            <a:ext cx="7632848" cy="523220"/>
          </a:xfrm>
          <a:prstGeom prst="rect">
            <a:avLst/>
          </a:prstGeom>
        </p:spPr>
        <p:txBody>
          <a:bodyPr wrap="square">
            <a:spAutoFit/>
          </a:bodyPr>
          <a:lstStyle/>
          <a:p>
            <a:pPr algn="ctr"/>
            <a:r>
              <a:rPr lang="en-GB" sz="2800" b="1" dirty="0">
                <a:latin typeface="+mn-lt"/>
              </a:rPr>
              <a:t>No. 10 – Be aware of the emergency procedures…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7784" y="1166845"/>
            <a:ext cx="3581992" cy="3270267"/>
          </a:xfrm>
          <a:prstGeom prst="rect">
            <a:avLst/>
          </a:prstGeom>
        </p:spPr>
      </p:pic>
      <p:sp>
        <p:nvSpPr>
          <p:cNvPr id="5" name="Rectangle 4"/>
          <p:cNvSpPr/>
          <p:nvPr/>
        </p:nvSpPr>
        <p:spPr>
          <a:xfrm>
            <a:off x="645801" y="4509120"/>
            <a:ext cx="8086353" cy="2492990"/>
          </a:xfrm>
          <a:prstGeom prst="rect">
            <a:avLst/>
          </a:prstGeom>
        </p:spPr>
        <p:txBody>
          <a:bodyPr wrap="square">
            <a:spAutoFit/>
          </a:bodyPr>
          <a:lstStyle/>
          <a:p>
            <a:pPr marL="342900" indent="-342900" algn="l">
              <a:buFont typeface="Arial" pitchFamily="34" charset="0"/>
              <a:buChar char="•"/>
            </a:pPr>
            <a:r>
              <a:rPr lang="en-GB" sz="2000" dirty="0">
                <a:latin typeface="+mn-lt"/>
              </a:rPr>
              <a:t>Follow the instructions given by the invigilator, your evacuation place will be different to where you would go to on a normal school day. It will be in the rear staff car park, or on the grassed area outside the Lower Hall if you are in a different exam room to the Dome</a:t>
            </a:r>
          </a:p>
          <a:p>
            <a:pPr marL="342900" indent="-342900" algn="l">
              <a:buFont typeface="Arial" pitchFamily="34" charset="0"/>
              <a:buChar char="•"/>
            </a:pPr>
            <a:r>
              <a:rPr lang="en-GB" altLang="en-US" sz="2000" dirty="0">
                <a:latin typeface="+mn-lt"/>
              </a:rPr>
              <a:t>You </a:t>
            </a:r>
            <a:r>
              <a:rPr lang="en-GB" altLang="en-US" sz="2000" b="1" dirty="0">
                <a:latin typeface="+mn-lt"/>
              </a:rPr>
              <a:t>must not </a:t>
            </a:r>
            <a:r>
              <a:rPr lang="en-GB" altLang="en-US" sz="2000" dirty="0">
                <a:latin typeface="+mn-lt"/>
              </a:rPr>
              <a:t>talk to other candidates </a:t>
            </a:r>
          </a:p>
          <a:p>
            <a:pPr marL="342900" indent="-342900" algn="l">
              <a:buFont typeface="Arial" pitchFamily="34" charset="0"/>
              <a:buChar char="•"/>
            </a:pPr>
            <a:r>
              <a:rPr lang="en-GB" altLang="en-US" sz="2000" dirty="0">
                <a:latin typeface="+mn-lt"/>
              </a:rPr>
              <a:t>If instructed to evacuate you should leave all personal belongings and exam material in the exam room</a:t>
            </a:r>
          </a:p>
          <a:p>
            <a:pPr algn="l"/>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0B89B-71A7-40A9-908D-A5110F4C375B}"/>
              </a:ext>
            </a:extLst>
          </p:cNvPr>
          <p:cNvSpPr>
            <a:spLocks noGrp="1"/>
          </p:cNvSpPr>
          <p:nvPr>
            <p:ph type="title"/>
          </p:nvPr>
        </p:nvSpPr>
        <p:spPr>
          <a:xfrm>
            <a:off x="454262" y="1052736"/>
            <a:ext cx="8229600" cy="1143000"/>
          </a:xfrm>
        </p:spPr>
        <p:txBody>
          <a:bodyPr/>
          <a:lstStyle/>
          <a:p>
            <a:r>
              <a:rPr lang="en-GB" dirty="0"/>
              <a:t>Any questions or concerns?</a:t>
            </a:r>
          </a:p>
        </p:txBody>
      </p:sp>
      <p:sp>
        <p:nvSpPr>
          <p:cNvPr id="3" name="Content Placeholder 2">
            <a:extLst>
              <a:ext uri="{FF2B5EF4-FFF2-40B4-BE49-F238E27FC236}">
                <a16:creationId xmlns:a16="http://schemas.microsoft.com/office/drawing/2014/main" id="{92342D7A-E604-47C4-B9CF-F6B74DB97EA8}"/>
              </a:ext>
            </a:extLst>
          </p:cNvPr>
          <p:cNvSpPr>
            <a:spLocks noGrp="1"/>
          </p:cNvSpPr>
          <p:nvPr>
            <p:ph idx="1"/>
          </p:nvPr>
        </p:nvSpPr>
        <p:spPr>
          <a:xfrm>
            <a:off x="457200" y="3068960"/>
            <a:ext cx="8229600" cy="3057203"/>
          </a:xfrm>
        </p:spPr>
        <p:txBody>
          <a:bodyPr/>
          <a:lstStyle/>
          <a:p>
            <a:r>
              <a:rPr lang="en-GB" dirty="0"/>
              <a:t>Please come and talk to us in the Exams Office (located near Reception), and don’t leave it until the last minute!</a:t>
            </a:r>
          </a:p>
        </p:txBody>
      </p:sp>
    </p:spTree>
    <p:extLst>
      <p:ext uri="{BB962C8B-B14F-4D97-AF65-F5344CB8AC3E}">
        <p14:creationId xmlns:p14="http://schemas.microsoft.com/office/powerpoint/2010/main" val="813667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3A6A1-BA8C-4BEC-A494-52025F91FDD2}"/>
              </a:ext>
            </a:extLst>
          </p:cNvPr>
          <p:cNvSpPr>
            <a:spLocks noGrp="1"/>
          </p:cNvSpPr>
          <p:nvPr>
            <p:ph type="title"/>
          </p:nvPr>
        </p:nvSpPr>
        <p:spPr>
          <a:xfrm>
            <a:off x="457200" y="274638"/>
            <a:ext cx="8229600" cy="4810546"/>
          </a:xfrm>
        </p:spPr>
        <p:txBody>
          <a:bodyPr>
            <a:normAutofit/>
          </a:bodyPr>
          <a:lstStyle/>
          <a:p>
            <a:r>
              <a:rPr lang="en-GB" dirty="0"/>
              <a:t>Please watch the video in the link below this presentation carefully as there is important information you will need to know</a:t>
            </a:r>
          </a:p>
        </p:txBody>
      </p:sp>
    </p:spTree>
    <p:extLst>
      <p:ext uri="{BB962C8B-B14F-4D97-AF65-F5344CB8AC3E}">
        <p14:creationId xmlns:p14="http://schemas.microsoft.com/office/powerpoint/2010/main" val="4037104016"/>
      </p:ext>
    </p:extLst>
  </p:cSld>
  <p:clrMapOvr>
    <a:masterClrMapping/>
  </p:clrMapOvr>
</p:sld>
</file>

<file path=ppt/theme/theme1.xml><?xml version="1.0" encoding="utf-8"?>
<a:theme xmlns:a="http://schemas.openxmlformats.org/drawingml/2006/main" name="1_AQAtemplate4">
  <a:themeElements>
    <a:clrScheme name="1_AQAtemplate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AQAtemplate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lnDef>
  </a:objectDefaults>
  <a:extraClrSchemeLst>
    <a:extraClrScheme>
      <a:clrScheme name="1_AQAtemplate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AQAtemplate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AQAtemplate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AQAtemplate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AQAtemplate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AQAtemplate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AQAtemplate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AQAtemplate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AQAtemplate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AQAtemplate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AQAtemplate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AQAtemplate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AQAtemplate4">
  <a:themeElements>
    <a:clrScheme name="4_AQAtemplate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AQAtemplate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lnDef>
  </a:objectDefaults>
  <a:extraClrSchemeLst>
    <a:extraClrScheme>
      <a:clrScheme name="4_AQAtemplate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AQAtemplate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AQAtemplate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AQAtemplate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AQAtemplate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AQAtemplate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AQAtemplate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AQAtemplate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AQAtemplate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AQAtemplate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AQAtemplate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AQAtemplate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AQAtemplate4">
  <a:themeElements>
    <a:clrScheme name="2_AQAtemplate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AQAtemplate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lnDef>
  </a:objectDefaults>
  <a:extraClrSchemeLst>
    <a:extraClrScheme>
      <a:clrScheme name="2_AQAtemplate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AQAtemplate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AQAtemplate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AQAtemplate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AQAtemplate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AQAtemplate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AQAtemplate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AQAtemplate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AQAtemplate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AQAtemplate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AQAtemplate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AQAtemplate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AQAtemplate4">
  <a:themeElements>
    <a:clrScheme name="5_AQAtemplate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AQAtemplate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lnDef>
  </a:objectDefaults>
  <a:extraClrSchemeLst>
    <a:extraClrScheme>
      <a:clrScheme name="5_AQAtemplate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AQAtemplate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AQAtemplate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AQAtemplate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AQAtemplate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AQAtemplate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AQAtemplate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AQAtemplate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AQAtemplate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AQAtemplate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AQAtemplate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AQAtemplate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AQAtemplate4">
  <a:themeElements>
    <a:clrScheme name="3_AQAtemplate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AQAtemplate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lnDef>
  </a:objectDefaults>
  <a:extraClrSchemeLst>
    <a:extraClrScheme>
      <a:clrScheme name="3_AQAtemplate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AQAtemplate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AQAtemplate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AQAtemplate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AQAtemplate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AQAtemplate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AQAtemplate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AQAtemplate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AQAtemplate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AQAtemplate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AQAtemplate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AQAtemplate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AQA Powerpoint template</Template>
  <TotalTime>25570</TotalTime>
  <Words>988</Words>
  <Application>Microsoft Office PowerPoint</Application>
  <PresentationFormat>On-screen Show (4:3)</PresentationFormat>
  <Paragraphs>72</Paragraphs>
  <Slides>13</Slides>
  <Notes>4</Notes>
  <HiddenSlides>0</HiddenSlides>
  <MMClips>0</MMClips>
  <ScaleCrop>false</ScaleCrop>
  <HeadingPairs>
    <vt:vector size="6" baseType="variant">
      <vt:variant>
        <vt:lpstr>Fonts Used</vt:lpstr>
      </vt:variant>
      <vt:variant>
        <vt:i4>2</vt:i4>
      </vt:variant>
      <vt:variant>
        <vt:lpstr>Theme</vt:lpstr>
      </vt:variant>
      <vt:variant>
        <vt:i4>6</vt:i4>
      </vt:variant>
      <vt:variant>
        <vt:lpstr>Slide Titles</vt:lpstr>
      </vt:variant>
      <vt:variant>
        <vt:i4>13</vt:i4>
      </vt:variant>
    </vt:vector>
  </HeadingPairs>
  <TitlesOfParts>
    <vt:vector size="21" baseType="lpstr">
      <vt:lpstr>Arial</vt:lpstr>
      <vt:lpstr>Calibri</vt:lpstr>
      <vt:lpstr>1_AQAtemplate4</vt:lpstr>
      <vt:lpstr>4_AQAtemplate4</vt:lpstr>
      <vt:lpstr>2_AQAtemplate4</vt:lpstr>
      <vt:lpstr>5_AQAtemplate4</vt:lpstr>
      <vt:lpstr>3_AQAtemplate4</vt:lpstr>
      <vt:lpstr>Office Theme</vt:lpstr>
      <vt:lpstr>Exams Important Information, Rules and Regulations </vt:lpstr>
      <vt:lpstr>Timetables, seating plans and timings</vt:lpstr>
      <vt:lpstr>Mock Exam Rules and Regulations</vt:lpstr>
      <vt:lpstr>PowerPoint Presentation</vt:lpstr>
      <vt:lpstr>Additional important Information that you need to know………….</vt:lpstr>
      <vt:lpstr>Exam Access arrangements - reminders</vt:lpstr>
      <vt:lpstr>Feedback from the GCSE examiner for 2025/26</vt:lpstr>
      <vt:lpstr>PowerPoint Presentation</vt:lpstr>
      <vt:lpstr>PowerPoint Presentation</vt:lpstr>
      <vt:lpstr>Additionally………..</vt:lpstr>
      <vt:lpstr>PowerPoint Presentation</vt:lpstr>
      <vt:lpstr>Any questions or concerns?</vt:lpstr>
      <vt:lpstr>Please watch the video in the link below this presentation carefully as there is important information you will need to know</vt:lpstr>
    </vt:vector>
  </TitlesOfParts>
  <Company>AQA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Centre and Candidate Support</dc:title>
  <dc:creator>jabram</dc:creator>
  <cp:lastModifiedBy>Caroline Blyth</cp:lastModifiedBy>
  <cp:revision>365</cp:revision>
  <cp:lastPrinted>2025-11-04T10:49:31Z</cp:lastPrinted>
  <dcterms:created xsi:type="dcterms:W3CDTF">2008-09-22T15:29:35Z</dcterms:created>
  <dcterms:modified xsi:type="dcterms:W3CDTF">2026-11-02T12:57:34Z</dcterms:modified>
</cp:coreProperties>
</file>