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1B8_FAE7C7F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 id="2147483864" r:id="rId2"/>
  </p:sldMasterIdLst>
  <p:notesMasterIdLst>
    <p:notesMasterId r:id="rId32"/>
  </p:notesMasterIdLst>
  <p:sldIdLst>
    <p:sldId id="256" r:id="rId3"/>
    <p:sldId id="260" r:id="rId4"/>
    <p:sldId id="335" r:id="rId5"/>
    <p:sldId id="330" r:id="rId6"/>
    <p:sldId id="336" r:id="rId7"/>
    <p:sldId id="337" r:id="rId8"/>
    <p:sldId id="338" r:id="rId9"/>
    <p:sldId id="340" r:id="rId10"/>
    <p:sldId id="339" r:id="rId11"/>
    <p:sldId id="341" r:id="rId12"/>
    <p:sldId id="344" r:id="rId13"/>
    <p:sldId id="345" r:id="rId14"/>
    <p:sldId id="346" r:id="rId15"/>
    <p:sldId id="443" r:id="rId16"/>
    <p:sldId id="444" r:id="rId17"/>
    <p:sldId id="343" r:id="rId18"/>
    <p:sldId id="349" r:id="rId19"/>
    <p:sldId id="350" r:id="rId20"/>
    <p:sldId id="348" r:id="rId21"/>
    <p:sldId id="431" r:id="rId22"/>
    <p:sldId id="433" r:id="rId23"/>
    <p:sldId id="434" r:id="rId24"/>
    <p:sldId id="432" r:id="rId25"/>
    <p:sldId id="435" r:id="rId26"/>
    <p:sldId id="441" r:id="rId27"/>
    <p:sldId id="439" r:id="rId28"/>
    <p:sldId id="442" r:id="rId29"/>
    <p:sldId id="440" r:id="rId30"/>
    <p:sldId id="34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F1D759-4B00-25CD-6009-4BC05F767A6E}" name="Ken and Jean Passmore" initials="KP" userId="bd4ec9418f950c3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E23"/>
    <a:srgbClr val="E73237"/>
    <a:srgbClr val="013D7E"/>
    <a:srgbClr val="F0F7DF"/>
    <a:srgbClr val="FAFAF5"/>
    <a:srgbClr val="EDF8EE"/>
    <a:srgbClr val="FFE501"/>
    <a:srgbClr val="D7F31F"/>
    <a:srgbClr val="EDF2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6"/>
    <p:restoredTop sz="94711"/>
  </p:normalViewPr>
  <p:slideViewPr>
    <p:cSldViewPr snapToGrid="0">
      <p:cViewPr varScale="1">
        <p:scale>
          <a:sx n="105" d="100"/>
          <a:sy n="105" d="100"/>
        </p:scale>
        <p:origin x="120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omments/modernComment_1B8_FAE7C7F5.xml><?xml version="1.0" encoding="utf-8"?>
<p188:cmLst xmlns:a="http://schemas.openxmlformats.org/drawingml/2006/main" xmlns:r="http://schemas.openxmlformats.org/officeDocument/2006/relationships" xmlns:p188="http://schemas.microsoft.com/office/powerpoint/2018/8/main">
  <p188:cm id="{2B56FA48-3999-2742-B25F-35C3021770AA}" authorId="{8FF1D759-4B00-25CD-6009-4BC05F767A6E}" created="2025-10-19T15:56:57.874">
    <ac:txMkLst xmlns:ac="http://schemas.microsoft.com/office/drawing/2013/main/command">
      <pc:docMk xmlns:pc="http://schemas.microsoft.com/office/powerpoint/2013/main/command"/>
      <pc:sldMk xmlns:pc="http://schemas.microsoft.com/office/powerpoint/2013/main/command" cId="4209494005" sldId="440"/>
      <ac:spMk id="2" creationId="{1C1730B9-9F63-6A94-6534-FEBA8D74B8A0}"/>
      <ac:txMk cp="363">
        <ac:context len="364" hash="2482650239"/>
      </ac:txMk>
    </ac:txMkLst>
    <p188:pos x="10914373" y="459451"/>
    <p188:txBody>
      <a:bodyPr/>
      <a:lstStyle/>
      <a:p>
        <a:r>
          <a:rPr lang="en-US"/>
          <a:t>OR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 Id="rId4"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5D9FE7-27D9-4CE7-BA6C-E757B9C307F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869AEC0E-C83F-4351-B368-52EB86A1BF01}">
      <dgm:prSet phldrT="[Text]" custT="1"/>
      <dgm:spPr/>
      <dgm:t>
        <a:bodyPr/>
        <a:lstStyle/>
        <a:p>
          <a:pPr>
            <a:buClr>
              <a:srgbClr val="F04E23"/>
            </a:buClr>
            <a:buSzPct val="105000"/>
          </a:pPr>
          <a:endParaRPr lang="en-US" sz="1800" b="1" dirty="0">
            <a:latin typeface="+mn-lt"/>
          </a:endParaRPr>
        </a:p>
        <a:p>
          <a:pPr>
            <a:buClr>
              <a:srgbClr val="F04E23"/>
            </a:buClr>
            <a:buSzPct val="105000"/>
          </a:pPr>
          <a:r>
            <a:rPr lang="en-US" sz="2000" b="1" dirty="0">
              <a:latin typeface="+mn-lt"/>
            </a:rPr>
            <a:t>Before the exam</a:t>
          </a:r>
        </a:p>
        <a:p>
          <a:pPr>
            <a:buClr>
              <a:srgbClr val="F04E23"/>
            </a:buClr>
            <a:buSzPct val="105000"/>
          </a:pPr>
          <a:r>
            <a:rPr lang="en-US" sz="1600" dirty="0">
              <a:latin typeface="+mn-lt"/>
            </a:rPr>
            <a:t>You need to know which exams you have been entered for, and when they take place</a:t>
          </a:r>
          <a:r>
            <a:rPr lang="en-US" sz="1600" dirty="0">
              <a:solidFill>
                <a:schemeClr val="bg1"/>
              </a:solidFill>
            </a:rPr>
            <a:t> </a:t>
          </a:r>
          <a:endParaRPr lang="en-GB" sz="1600" i="1" dirty="0">
            <a:solidFill>
              <a:schemeClr val="bg1"/>
            </a:solidFill>
          </a:endParaRPr>
        </a:p>
      </dgm:t>
    </dgm:pt>
    <dgm:pt modelId="{43022732-4993-4C77-B037-BFFBB4D433E3}" type="parTrans" cxnId="{EE4D0DF5-4528-4A4C-81C7-3E345527A8F7}">
      <dgm:prSet/>
      <dgm:spPr/>
      <dgm:t>
        <a:bodyPr/>
        <a:lstStyle/>
        <a:p>
          <a:endParaRPr lang="en-GB"/>
        </a:p>
      </dgm:t>
    </dgm:pt>
    <dgm:pt modelId="{2122174A-D953-4465-BFD5-A42824179D85}" type="sibTrans" cxnId="{EE4D0DF5-4528-4A4C-81C7-3E345527A8F7}">
      <dgm:prSet/>
      <dgm:spPr/>
      <dgm:t>
        <a:bodyPr/>
        <a:lstStyle/>
        <a:p>
          <a:endParaRPr lang="en-GB"/>
        </a:p>
      </dgm:t>
    </dgm:pt>
    <dgm:pt modelId="{4CA4B324-2801-4758-8494-ACA47B85727E}">
      <dgm:prSet phldrT="[Text]" custT="1"/>
      <dgm:spPr/>
      <dgm:t>
        <a:bodyPr/>
        <a:lstStyle/>
        <a:p>
          <a:r>
            <a:rPr lang="en-US" sz="2000" b="1" dirty="0">
              <a:latin typeface="+mn-lt"/>
            </a:rPr>
            <a:t>During the exam</a:t>
          </a:r>
        </a:p>
        <a:p>
          <a:pPr>
            <a:buClr>
              <a:srgbClr val="F04E23"/>
            </a:buClr>
            <a:buSzPct val="105000"/>
          </a:pPr>
          <a:r>
            <a:rPr lang="en-US" sz="1600" dirty="0">
              <a:latin typeface="+mn-lt"/>
            </a:rPr>
            <a:t>You need to know the rules you need to follow in the exam room</a:t>
          </a:r>
          <a:endParaRPr lang="en-GB" sz="1600" dirty="0">
            <a:solidFill>
              <a:schemeClr val="bg1"/>
            </a:solidFill>
          </a:endParaRPr>
        </a:p>
      </dgm:t>
    </dgm:pt>
    <dgm:pt modelId="{C58D36BB-D505-48F0-9033-0306A29C16AD}" type="parTrans" cxnId="{2F5B5870-5E96-4E84-8B08-F88B07F8E4CF}">
      <dgm:prSet/>
      <dgm:spPr/>
      <dgm:t>
        <a:bodyPr/>
        <a:lstStyle/>
        <a:p>
          <a:endParaRPr lang="en-GB"/>
        </a:p>
      </dgm:t>
    </dgm:pt>
    <dgm:pt modelId="{E00FF14A-860C-43E8-AFD2-D14E5B9B68F3}" type="sibTrans" cxnId="{2F5B5870-5E96-4E84-8B08-F88B07F8E4CF}">
      <dgm:prSet/>
      <dgm:spPr/>
      <dgm:t>
        <a:bodyPr/>
        <a:lstStyle/>
        <a:p>
          <a:endParaRPr lang="en-GB"/>
        </a:p>
      </dgm:t>
    </dgm:pt>
    <dgm:pt modelId="{B31C05FD-E666-4671-BD23-7DA134C46EA0}">
      <dgm:prSet phldrT="[Text]" custT="1"/>
      <dgm:spPr/>
      <dgm:t>
        <a:bodyPr/>
        <a:lstStyle/>
        <a:p>
          <a:pPr>
            <a:buClr>
              <a:srgbClr val="F04E23"/>
            </a:buClr>
            <a:buSzPct val="105000"/>
          </a:pPr>
          <a:endParaRPr lang="en-US" sz="1800" b="1" dirty="0">
            <a:latin typeface="+mn-lt"/>
          </a:endParaRPr>
        </a:p>
        <a:p>
          <a:pPr>
            <a:buClr>
              <a:srgbClr val="F04E23"/>
            </a:buClr>
            <a:buSzPct val="105000"/>
          </a:pPr>
          <a:r>
            <a:rPr lang="en-US" sz="2000" b="1" dirty="0">
              <a:latin typeface="+mn-lt"/>
            </a:rPr>
            <a:t>After the exam</a:t>
          </a:r>
        </a:p>
        <a:p>
          <a:pPr>
            <a:buClr>
              <a:srgbClr val="F04E23"/>
            </a:buClr>
            <a:buSzPct val="105000"/>
          </a:pPr>
          <a:r>
            <a:rPr lang="en-US" sz="1600" dirty="0">
              <a:latin typeface="+mn-lt"/>
            </a:rPr>
            <a:t>You need to know when and how you will receive your results, and what to do if you think an error might have been made with your grade(s)</a:t>
          </a:r>
          <a:endParaRPr lang="en-GB" sz="1600" dirty="0">
            <a:solidFill>
              <a:schemeClr val="bg1"/>
            </a:solidFill>
          </a:endParaRPr>
        </a:p>
      </dgm:t>
    </dgm:pt>
    <dgm:pt modelId="{5D8DF559-C251-4ADC-8CD6-C0A1E9851042}" type="parTrans" cxnId="{59922433-B509-4CF0-B1AE-16E6FD43F5F6}">
      <dgm:prSet/>
      <dgm:spPr/>
      <dgm:t>
        <a:bodyPr/>
        <a:lstStyle/>
        <a:p>
          <a:endParaRPr lang="en-GB"/>
        </a:p>
      </dgm:t>
    </dgm:pt>
    <dgm:pt modelId="{78FF6F6C-B732-4D01-939D-027C49F40DB9}" type="sibTrans" cxnId="{59922433-B509-4CF0-B1AE-16E6FD43F5F6}">
      <dgm:prSet/>
      <dgm:spPr/>
      <dgm:t>
        <a:bodyPr/>
        <a:lstStyle/>
        <a:p>
          <a:endParaRPr lang="en-GB"/>
        </a:p>
      </dgm:t>
    </dgm:pt>
    <dgm:pt modelId="{074A8A59-D1D4-4EE2-B79C-411AA083B7D4}" type="pres">
      <dgm:prSet presAssocID="{CE5D9FE7-27D9-4CE7-BA6C-E757B9C307FF}" presName="Name0" presStyleCnt="0">
        <dgm:presLayoutVars>
          <dgm:dir/>
          <dgm:resizeHandles val="exact"/>
        </dgm:presLayoutVars>
      </dgm:prSet>
      <dgm:spPr/>
    </dgm:pt>
    <dgm:pt modelId="{BBC87664-2C08-43FC-A284-4B26F3354F3D}" type="pres">
      <dgm:prSet presAssocID="{CE5D9FE7-27D9-4CE7-BA6C-E757B9C307FF}" presName="fgShape" presStyleLbl="fgShp" presStyleIdx="0" presStyleCnt="1"/>
      <dgm:spPr/>
    </dgm:pt>
    <dgm:pt modelId="{760E7FB7-EFBB-404A-AF4C-3BF1AC5C9E04}" type="pres">
      <dgm:prSet presAssocID="{CE5D9FE7-27D9-4CE7-BA6C-E757B9C307FF}" presName="linComp" presStyleCnt="0"/>
      <dgm:spPr/>
    </dgm:pt>
    <dgm:pt modelId="{D58E5E4C-FCEB-428A-94EC-90B2AFA931C5}" type="pres">
      <dgm:prSet presAssocID="{869AEC0E-C83F-4351-B368-52EB86A1BF01}" presName="compNode" presStyleCnt="0"/>
      <dgm:spPr/>
    </dgm:pt>
    <dgm:pt modelId="{6EAA8FB3-E13E-4B9B-AF09-EFF7D716B4D4}" type="pres">
      <dgm:prSet presAssocID="{869AEC0E-C83F-4351-B368-52EB86A1BF01}" presName="bkgdShape" presStyleLbl="node1" presStyleIdx="0" presStyleCnt="3"/>
      <dgm:spPr/>
    </dgm:pt>
    <dgm:pt modelId="{D1719EEA-4240-4F06-B467-0D8247A9B46D}" type="pres">
      <dgm:prSet presAssocID="{869AEC0E-C83F-4351-B368-52EB86A1BF01}" presName="nodeTx" presStyleLbl="node1" presStyleIdx="0" presStyleCnt="3">
        <dgm:presLayoutVars>
          <dgm:bulletEnabled val="1"/>
        </dgm:presLayoutVars>
      </dgm:prSet>
      <dgm:spPr/>
    </dgm:pt>
    <dgm:pt modelId="{DBEF3E27-2D8A-4BBE-8B11-4D3F7CE9D484}" type="pres">
      <dgm:prSet presAssocID="{869AEC0E-C83F-4351-B368-52EB86A1BF01}" presName="invisiNode" presStyleLbl="node1" presStyleIdx="0" presStyleCnt="3"/>
      <dgm:spPr/>
    </dgm:pt>
    <dgm:pt modelId="{126FF409-8ED0-4375-B58A-8E31E94E04D0}" type="pres">
      <dgm:prSet presAssocID="{869AEC0E-C83F-4351-B368-52EB86A1BF01}" presName="imagNod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7A42E91-B69C-4794-B548-C6F46CB034E0}" type="pres">
      <dgm:prSet presAssocID="{2122174A-D953-4465-BFD5-A42824179D85}" presName="sibTrans" presStyleLbl="sibTrans2D1" presStyleIdx="0" presStyleCnt="0"/>
      <dgm:spPr/>
    </dgm:pt>
    <dgm:pt modelId="{0C880C0E-325F-4FF3-BFDD-21A7FF12E00E}" type="pres">
      <dgm:prSet presAssocID="{4CA4B324-2801-4758-8494-ACA47B85727E}" presName="compNode" presStyleCnt="0"/>
      <dgm:spPr/>
    </dgm:pt>
    <dgm:pt modelId="{2D81B869-5ADE-44CF-B003-1247CAAF0890}" type="pres">
      <dgm:prSet presAssocID="{4CA4B324-2801-4758-8494-ACA47B85727E}" presName="bkgdShape" presStyleLbl="node1" presStyleIdx="1" presStyleCnt="3" custLinFactNeighborX="-187" custLinFactNeighborY="732"/>
      <dgm:spPr/>
    </dgm:pt>
    <dgm:pt modelId="{839DBD29-50E7-48FA-BE94-DBA1955DBA49}" type="pres">
      <dgm:prSet presAssocID="{4CA4B324-2801-4758-8494-ACA47B85727E}" presName="nodeTx" presStyleLbl="node1" presStyleIdx="1" presStyleCnt="3">
        <dgm:presLayoutVars>
          <dgm:bulletEnabled val="1"/>
        </dgm:presLayoutVars>
      </dgm:prSet>
      <dgm:spPr/>
    </dgm:pt>
    <dgm:pt modelId="{D2A2BE1A-9E3A-4284-BF0A-83C11D27E289}" type="pres">
      <dgm:prSet presAssocID="{4CA4B324-2801-4758-8494-ACA47B85727E}" presName="invisiNode" presStyleLbl="node1" presStyleIdx="1" presStyleCnt="3"/>
      <dgm:spPr/>
    </dgm:pt>
    <dgm:pt modelId="{81D3D8B3-84F8-4DFF-B16D-55979A56C52B}" type="pres">
      <dgm:prSet presAssocID="{4CA4B324-2801-4758-8494-ACA47B85727E}" presName="imagNod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D297022-4997-4E31-AF41-B25C9266C10C}" type="pres">
      <dgm:prSet presAssocID="{E00FF14A-860C-43E8-AFD2-D14E5B9B68F3}" presName="sibTrans" presStyleLbl="sibTrans2D1" presStyleIdx="0" presStyleCnt="0"/>
      <dgm:spPr/>
    </dgm:pt>
    <dgm:pt modelId="{9EBEFA6A-5690-4EA7-AF4E-DDC3EBADCB5F}" type="pres">
      <dgm:prSet presAssocID="{B31C05FD-E666-4671-BD23-7DA134C46EA0}" presName="compNode" presStyleCnt="0"/>
      <dgm:spPr/>
    </dgm:pt>
    <dgm:pt modelId="{98FFB14E-A05B-463C-A19C-8FDD7F26A215}" type="pres">
      <dgm:prSet presAssocID="{B31C05FD-E666-4671-BD23-7DA134C46EA0}" presName="bkgdShape" presStyleLbl="node1" presStyleIdx="2" presStyleCnt="3"/>
      <dgm:spPr/>
    </dgm:pt>
    <dgm:pt modelId="{5F71ADF1-812B-41EA-BB3A-63D04C8CB2F8}" type="pres">
      <dgm:prSet presAssocID="{B31C05FD-E666-4671-BD23-7DA134C46EA0}" presName="nodeTx" presStyleLbl="node1" presStyleIdx="2" presStyleCnt="3">
        <dgm:presLayoutVars>
          <dgm:bulletEnabled val="1"/>
        </dgm:presLayoutVars>
      </dgm:prSet>
      <dgm:spPr/>
    </dgm:pt>
    <dgm:pt modelId="{ED162FBA-154C-4D32-B22C-727B5451875A}" type="pres">
      <dgm:prSet presAssocID="{B31C05FD-E666-4671-BD23-7DA134C46EA0}" presName="invisiNode" presStyleLbl="node1" presStyleIdx="2" presStyleCnt="3"/>
      <dgm:spPr/>
    </dgm:pt>
    <dgm:pt modelId="{65DA8ECF-5ACE-492D-A03C-2E5A9A04BF23}" type="pres">
      <dgm:prSet presAssocID="{B31C05FD-E666-4671-BD23-7DA134C46EA0}" presName="imagNod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803CCC08-4735-4F14-88DD-BA0383A1DCE6}" type="presOf" srcId="{869AEC0E-C83F-4351-B368-52EB86A1BF01}" destId="{D1719EEA-4240-4F06-B467-0D8247A9B46D}" srcOrd="1" destOrd="0" presId="urn:microsoft.com/office/officeart/2005/8/layout/hList7"/>
    <dgm:cxn modelId="{9B8FE619-8A6A-4BF0-BC6F-5E18CC35A5EC}" type="presOf" srcId="{B31C05FD-E666-4671-BD23-7DA134C46EA0}" destId="{5F71ADF1-812B-41EA-BB3A-63D04C8CB2F8}" srcOrd="1" destOrd="0" presId="urn:microsoft.com/office/officeart/2005/8/layout/hList7"/>
    <dgm:cxn modelId="{1FC4B620-B9E1-4E9C-BD0D-00D7A326F77E}" type="presOf" srcId="{E00FF14A-860C-43E8-AFD2-D14E5B9B68F3}" destId="{ED297022-4997-4E31-AF41-B25C9266C10C}" srcOrd="0" destOrd="0" presId="urn:microsoft.com/office/officeart/2005/8/layout/hList7"/>
    <dgm:cxn modelId="{C55C8C2C-2A66-42D7-9BAF-39E2FCFE1396}" type="presOf" srcId="{869AEC0E-C83F-4351-B368-52EB86A1BF01}" destId="{6EAA8FB3-E13E-4B9B-AF09-EFF7D716B4D4}" srcOrd="0" destOrd="0" presId="urn:microsoft.com/office/officeart/2005/8/layout/hList7"/>
    <dgm:cxn modelId="{59922433-B509-4CF0-B1AE-16E6FD43F5F6}" srcId="{CE5D9FE7-27D9-4CE7-BA6C-E757B9C307FF}" destId="{B31C05FD-E666-4671-BD23-7DA134C46EA0}" srcOrd="2" destOrd="0" parTransId="{5D8DF559-C251-4ADC-8CD6-C0A1E9851042}" sibTransId="{78FF6F6C-B732-4D01-939D-027C49F40DB9}"/>
    <dgm:cxn modelId="{9B2CA343-8C5A-45E7-AFDA-539972FCE115}" type="presOf" srcId="{4CA4B324-2801-4758-8494-ACA47B85727E}" destId="{839DBD29-50E7-48FA-BE94-DBA1955DBA49}" srcOrd="1" destOrd="0" presId="urn:microsoft.com/office/officeart/2005/8/layout/hList7"/>
    <dgm:cxn modelId="{2F5B5870-5E96-4E84-8B08-F88B07F8E4CF}" srcId="{CE5D9FE7-27D9-4CE7-BA6C-E757B9C307FF}" destId="{4CA4B324-2801-4758-8494-ACA47B85727E}" srcOrd="1" destOrd="0" parTransId="{C58D36BB-D505-48F0-9033-0306A29C16AD}" sibTransId="{E00FF14A-860C-43E8-AFD2-D14E5B9B68F3}"/>
    <dgm:cxn modelId="{AE7FF3D2-443D-4591-971F-F747D137DEE0}" type="presOf" srcId="{B31C05FD-E666-4671-BD23-7DA134C46EA0}" destId="{98FFB14E-A05B-463C-A19C-8FDD7F26A215}" srcOrd="0" destOrd="0" presId="urn:microsoft.com/office/officeart/2005/8/layout/hList7"/>
    <dgm:cxn modelId="{0D98ADD9-9783-4DFD-92DE-B772CAA48737}" type="presOf" srcId="{2122174A-D953-4465-BFD5-A42824179D85}" destId="{97A42E91-B69C-4794-B548-C6F46CB034E0}" srcOrd="0" destOrd="0" presId="urn:microsoft.com/office/officeart/2005/8/layout/hList7"/>
    <dgm:cxn modelId="{E8EAA9E5-2732-4DCE-9C44-148B04890F0E}" type="presOf" srcId="{4CA4B324-2801-4758-8494-ACA47B85727E}" destId="{2D81B869-5ADE-44CF-B003-1247CAAF0890}" srcOrd="0" destOrd="0" presId="urn:microsoft.com/office/officeart/2005/8/layout/hList7"/>
    <dgm:cxn modelId="{52CAD6EB-7163-423B-AFA0-896BCBF60C35}" type="presOf" srcId="{CE5D9FE7-27D9-4CE7-BA6C-E757B9C307FF}" destId="{074A8A59-D1D4-4EE2-B79C-411AA083B7D4}" srcOrd="0" destOrd="0" presId="urn:microsoft.com/office/officeart/2005/8/layout/hList7"/>
    <dgm:cxn modelId="{EE4D0DF5-4528-4A4C-81C7-3E345527A8F7}" srcId="{CE5D9FE7-27D9-4CE7-BA6C-E757B9C307FF}" destId="{869AEC0E-C83F-4351-B368-52EB86A1BF01}" srcOrd="0" destOrd="0" parTransId="{43022732-4993-4C77-B037-BFFBB4D433E3}" sibTransId="{2122174A-D953-4465-BFD5-A42824179D85}"/>
    <dgm:cxn modelId="{E93A248A-06E6-482A-8380-AABBB4D0B07C}" type="presParOf" srcId="{074A8A59-D1D4-4EE2-B79C-411AA083B7D4}" destId="{BBC87664-2C08-43FC-A284-4B26F3354F3D}" srcOrd="0" destOrd="0" presId="urn:microsoft.com/office/officeart/2005/8/layout/hList7"/>
    <dgm:cxn modelId="{51201972-65CD-429F-8179-4291A45FAE5C}" type="presParOf" srcId="{074A8A59-D1D4-4EE2-B79C-411AA083B7D4}" destId="{760E7FB7-EFBB-404A-AF4C-3BF1AC5C9E04}" srcOrd="1" destOrd="0" presId="urn:microsoft.com/office/officeart/2005/8/layout/hList7"/>
    <dgm:cxn modelId="{716F6009-BBB5-4F3F-A6B0-0DC4453F09AF}" type="presParOf" srcId="{760E7FB7-EFBB-404A-AF4C-3BF1AC5C9E04}" destId="{D58E5E4C-FCEB-428A-94EC-90B2AFA931C5}" srcOrd="0" destOrd="0" presId="urn:microsoft.com/office/officeart/2005/8/layout/hList7"/>
    <dgm:cxn modelId="{BE3E487A-B1AD-42E8-B599-8FF61DA06321}" type="presParOf" srcId="{D58E5E4C-FCEB-428A-94EC-90B2AFA931C5}" destId="{6EAA8FB3-E13E-4B9B-AF09-EFF7D716B4D4}" srcOrd="0" destOrd="0" presId="urn:microsoft.com/office/officeart/2005/8/layout/hList7"/>
    <dgm:cxn modelId="{330E3400-F664-4CBA-B85C-A0926E7C452A}" type="presParOf" srcId="{D58E5E4C-FCEB-428A-94EC-90B2AFA931C5}" destId="{D1719EEA-4240-4F06-B467-0D8247A9B46D}" srcOrd="1" destOrd="0" presId="urn:microsoft.com/office/officeart/2005/8/layout/hList7"/>
    <dgm:cxn modelId="{C984440E-298A-4A36-9A9D-51021A64A890}" type="presParOf" srcId="{D58E5E4C-FCEB-428A-94EC-90B2AFA931C5}" destId="{DBEF3E27-2D8A-4BBE-8B11-4D3F7CE9D484}" srcOrd="2" destOrd="0" presId="urn:microsoft.com/office/officeart/2005/8/layout/hList7"/>
    <dgm:cxn modelId="{CDE155CF-F2A3-4DD9-9C1F-29EA2C4F5B46}" type="presParOf" srcId="{D58E5E4C-FCEB-428A-94EC-90B2AFA931C5}" destId="{126FF409-8ED0-4375-B58A-8E31E94E04D0}" srcOrd="3" destOrd="0" presId="urn:microsoft.com/office/officeart/2005/8/layout/hList7"/>
    <dgm:cxn modelId="{EEF3094C-D6F5-4925-8C28-0C3F5E836111}" type="presParOf" srcId="{760E7FB7-EFBB-404A-AF4C-3BF1AC5C9E04}" destId="{97A42E91-B69C-4794-B548-C6F46CB034E0}" srcOrd="1" destOrd="0" presId="urn:microsoft.com/office/officeart/2005/8/layout/hList7"/>
    <dgm:cxn modelId="{A06AABF7-2250-4FB2-B553-B1D267581340}" type="presParOf" srcId="{760E7FB7-EFBB-404A-AF4C-3BF1AC5C9E04}" destId="{0C880C0E-325F-4FF3-BFDD-21A7FF12E00E}" srcOrd="2" destOrd="0" presId="urn:microsoft.com/office/officeart/2005/8/layout/hList7"/>
    <dgm:cxn modelId="{86B1268E-86A5-4115-A248-44402F0A063A}" type="presParOf" srcId="{0C880C0E-325F-4FF3-BFDD-21A7FF12E00E}" destId="{2D81B869-5ADE-44CF-B003-1247CAAF0890}" srcOrd="0" destOrd="0" presId="urn:microsoft.com/office/officeart/2005/8/layout/hList7"/>
    <dgm:cxn modelId="{DDDCDE8F-9713-4D89-B9EE-3613FD659DAE}" type="presParOf" srcId="{0C880C0E-325F-4FF3-BFDD-21A7FF12E00E}" destId="{839DBD29-50E7-48FA-BE94-DBA1955DBA49}" srcOrd="1" destOrd="0" presId="urn:microsoft.com/office/officeart/2005/8/layout/hList7"/>
    <dgm:cxn modelId="{A128F291-777E-450C-BEF4-B2F2699C8494}" type="presParOf" srcId="{0C880C0E-325F-4FF3-BFDD-21A7FF12E00E}" destId="{D2A2BE1A-9E3A-4284-BF0A-83C11D27E289}" srcOrd="2" destOrd="0" presId="urn:microsoft.com/office/officeart/2005/8/layout/hList7"/>
    <dgm:cxn modelId="{A82363F1-82DD-4D1C-B5DA-397B8C68C032}" type="presParOf" srcId="{0C880C0E-325F-4FF3-BFDD-21A7FF12E00E}" destId="{81D3D8B3-84F8-4DFF-B16D-55979A56C52B}" srcOrd="3" destOrd="0" presId="urn:microsoft.com/office/officeart/2005/8/layout/hList7"/>
    <dgm:cxn modelId="{EAFF7823-78A1-4B75-985F-91B98105FEC8}" type="presParOf" srcId="{760E7FB7-EFBB-404A-AF4C-3BF1AC5C9E04}" destId="{ED297022-4997-4E31-AF41-B25C9266C10C}" srcOrd="3" destOrd="0" presId="urn:microsoft.com/office/officeart/2005/8/layout/hList7"/>
    <dgm:cxn modelId="{727662E0-AE42-4425-995A-94A03452DB86}" type="presParOf" srcId="{760E7FB7-EFBB-404A-AF4C-3BF1AC5C9E04}" destId="{9EBEFA6A-5690-4EA7-AF4E-DDC3EBADCB5F}" srcOrd="4" destOrd="0" presId="urn:microsoft.com/office/officeart/2005/8/layout/hList7"/>
    <dgm:cxn modelId="{51EE964D-7BD4-4FC3-B02A-31C49986A460}" type="presParOf" srcId="{9EBEFA6A-5690-4EA7-AF4E-DDC3EBADCB5F}" destId="{98FFB14E-A05B-463C-A19C-8FDD7F26A215}" srcOrd="0" destOrd="0" presId="urn:microsoft.com/office/officeart/2005/8/layout/hList7"/>
    <dgm:cxn modelId="{788BD41A-9CE5-4F8B-9AFF-D11283C23218}" type="presParOf" srcId="{9EBEFA6A-5690-4EA7-AF4E-DDC3EBADCB5F}" destId="{5F71ADF1-812B-41EA-BB3A-63D04C8CB2F8}" srcOrd="1" destOrd="0" presId="urn:microsoft.com/office/officeart/2005/8/layout/hList7"/>
    <dgm:cxn modelId="{9C8DF35B-3A88-4103-8F45-28CED706CFDF}" type="presParOf" srcId="{9EBEFA6A-5690-4EA7-AF4E-DDC3EBADCB5F}" destId="{ED162FBA-154C-4D32-B22C-727B5451875A}" srcOrd="2" destOrd="0" presId="urn:microsoft.com/office/officeart/2005/8/layout/hList7"/>
    <dgm:cxn modelId="{AEF2032B-ECA4-4AC3-A40A-FD2BE0A274D8}" type="presParOf" srcId="{9EBEFA6A-5690-4EA7-AF4E-DDC3EBADCB5F}" destId="{65DA8ECF-5ACE-492D-A03C-2E5A9A04BF2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42FD94-0128-4279-9189-D0E6D486C06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AD7DE666-1D8C-49F9-99BC-FA1029266A04}">
      <dgm:prSet phldrT="[Text]" phldr="0"/>
      <dgm:spPr/>
      <dgm:t>
        <a:bodyPr/>
        <a:lstStyle/>
        <a:p>
          <a:r>
            <a:rPr lang="en-GB" dirty="0"/>
            <a:t>The room(s) in which your exams will be taking place, and where to meet before the exam</a:t>
          </a:r>
        </a:p>
      </dgm:t>
    </dgm:pt>
    <dgm:pt modelId="{2BD659A4-894E-4FAA-B9E1-47559EED3507}" type="parTrans" cxnId="{797477B2-0E7D-46F4-91E4-51CC87019A20}">
      <dgm:prSet/>
      <dgm:spPr/>
      <dgm:t>
        <a:bodyPr/>
        <a:lstStyle/>
        <a:p>
          <a:endParaRPr lang="en-GB"/>
        </a:p>
      </dgm:t>
    </dgm:pt>
    <dgm:pt modelId="{E0DFA0FC-2615-4BF8-B30A-A9B627FBB374}" type="sibTrans" cxnId="{797477B2-0E7D-46F4-91E4-51CC87019A20}">
      <dgm:prSet/>
      <dgm:spPr/>
      <dgm:t>
        <a:bodyPr/>
        <a:lstStyle/>
        <a:p>
          <a:endParaRPr lang="en-GB"/>
        </a:p>
      </dgm:t>
    </dgm:pt>
    <dgm:pt modelId="{AC1EB91A-E7E1-471F-81C6-92971ABDEBE6}">
      <dgm:prSet phldrT="[Text]" phldr="0"/>
      <dgm:spPr/>
      <dgm:t>
        <a:bodyPr/>
        <a:lstStyle/>
        <a:p>
          <a:r>
            <a:rPr lang="en-GB" dirty="0"/>
            <a:t>The time each of your exams will be starting (and finishing) and how long before the exam you should arrive at your designated meeting point (10 minutes)</a:t>
          </a:r>
        </a:p>
        <a:p>
          <a:r>
            <a:rPr lang="en-GB" dirty="0"/>
            <a:t>Morning exams start at 9.15am</a:t>
          </a:r>
        </a:p>
        <a:p>
          <a:r>
            <a:rPr lang="en-GB" dirty="0"/>
            <a:t>Afternoon exams start at </a:t>
          </a:r>
          <a:r>
            <a:rPr lang="en-GB" b="1" dirty="0">
              <a:solidFill>
                <a:srgbClr val="FF0000"/>
              </a:solidFill>
            </a:rPr>
            <a:t>2.00pm</a:t>
          </a:r>
        </a:p>
      </dgm:t>
    </dgm:pt>
    <dgm:pt modelId="{9A5EA58D-DB19-4B4B-B23A-A6C181386736}" type="parTrans" cxnId="{33F1BAFA-C183-447D-9164-A36A521C2ED4}">
      <dgm:prSet/>
      <dgm:spPr/>
      <dgm:t>
        <a:bodyPr/>
        <a:lstStyle/>
        <a:p>
          <a:endParaRPr lang="en-GB"/>
        </a:p>
      </dgm:t>
    </dgm:pt>
    <dgm:pt modelId="{E8D7117E-F8FB-4FED-82B0-9C602F89852B}" type="sibTrans" cxnId="{33F1BAFA-C183-447D-9164-A36A521C2ED4}">
      <dgm:prSet/>
      <dgm:spPr/>
      <dgm:t>
        <a:bodyPr/>
        <a:lstStyle/>
        <a:p>
          <a:endParaRPr lang="en-GB"/>
        </a:p>
      </dgm:t>
    </dgm:pt>
    <dgm:pt modelId="{059120B0-FD9B-42DF-BDEE-F032E943D3CE}">
      <dgm:prSet phldrT="[Text]" phldr="0"/>
      <dgm:spPr/>
      <dgm:t>
        <a:bodyPr/>
        <a:lstStyle/>
        <a:p>
          <a:r>
            <a:rPr lang="en-GB" dirty="0"/>
            <a:t>Where you will be seated during each exam, and where you can check your room and seating</a:t>
          </a:r>
        </a:p>
      </dgm:t>
    </dgm:pt>
    <dgm:pt modelId="{E670F71B-4010-42D0-AE58-52B21D9822BC}" type="parTrans" cxnId="{40F0A67F-F1E6-4610-B037-85B3A707E867}">
      <dgm:prSet/>
      <dgm:spPr/>
      <dgm:t>
        <a:bodyPr/>
        <a:lstStyle/>
        <a:p>
          <a:endParaRPr lang="en-GB"/>
        </a:p>
      </dgm:t>
    </dgm:pt>
    <dgm:pt modelId="{8ACA8E93-404E-4FAA-8D5D-0585F4919E84}" type="sibTrans" cxnId="{40F0A67F-F1E6-4610-B037-85B3A707E867}">
      <dgm:prSet/>
      <dgm:spPr/>
      <dgm:t>
        <a:bodyPr/>
        <a:lstStyle/>
        <a:p>
          <a:endParaRPr lang="en-GB"/>
        </a:p>
      </dgm:t>
    </dgm:pt>
    <dgm:pt modelId="{F7310A23-EEAE-4F94-AD6B-A18DEEADC320}">
      <dgm:prSet phldrT="[Text]" phldr="0"/>
      <dgm:spPr/>
      <dgm:t>
        <a:bodyPr/>
        <a:lstStyle/>
        <a:p>
          <a:pPr>
            <a:buClr>
              <a:srgbClr val="F04E23"/>
            </a:buClr>
            <a:buSzPct val="105000"/>
          </a:pPr>
          <a:r>
            <a:rPr lang="en-US" dirty="0">
              <a:latin typeface="+mn-lt"/>
            </a:rPr>
            <a:t>Where your personal belongings will be kept, for example your bag, mobile phone etc.</a:t>
          </a:r>
          <a:endParaRPr lang="en-GB" dirty="0"/>
        </a:p>
      </dgm:t>
    </dgm:pt>
    <dgm:pt modelId="{C150C6AB-B9D1-4BFE-8D82-5CAD9413EFD8}" type="parTrans" cxnId="{89EC4C0B-1742-476C-A38C-3D004EA19666}">
      <dgm:prSet/>
      <dgm:spPr/>
      <dgm:t>
        <a:bodyPr/>
        <a:lstStyle/>
        <a:p>
          <a:endParaRPr lang="en-GB"/>
        </a:p>
      </dgm:t>
    </dgm:pt>
    <dgm:pt modelId="{5BE747FF-73EE-4AC6-8DB4-DCDF5B41B13C}" type="sibTrans" cxnId="{89EC4C0B-1742-476C-A38C-3D004EA19666}">
      <dgm:prSet/>
      <dgm:spPr/>
      <dgm:t>
        <a:bodyPr/>
        <a:lstStyle/>
        <a:p>
          <a:endParaRPr lang="en-GB"/>
        </a:p>
      </dgm:t>
    </dgm:pt>
    <dgm:pt modelId="{1974B061-EDEF-4A96-8D17-B9771A749D3F}" type="pres">
      <dgm:prSet presAssocID="{B242FD94-0128-4279-9189-D0E6D486C06F}" presName="linearFlow" presStyleCnt="0">
        <dgm:presLayoutVars>
          <dgm:dir/>
          <dgm:resizeHandles val="exact"/>
        </dgm:presLayoutVars>
      </dgm:prSet>
      <dgm:spPr/>
    </dgm:pt>
    <dgm:pt modelId="{BB78297B-EF4B-4D0C-941E-C5B7CA88D8F7}" type="pres">
      <dgm:prSet presAssocID="{AD7DE666-1D8C-49F9-99BC-FA1029266A04}" presName="composite" presStyleCnt="0"/>
      <dgm:spPr/>
    </dgm:pt>
    <dgm:pt modelId="{3F222AB1-73D1-4825-9DA5-7EE25DF73902}" type="pres">
      <dgm:prSet presAssocID="{AD7DE666-1D8C-49F9-99BC-FA1029266A04}" presName="imgShp"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0C943BFF-B8D9-4337-937A-C439EB5493BA}" type="pres">
      <dgm:prSet presAssocID="{AD7DE666-1D8C-49F9-99BC-FA1029266A04}" presName="txShp" presStyleLbl="node1" presStyleIdx="0" presStyleCnt="4">
        <dgm:presLayoutVars>
          <dgm:bulletEnabled val="1"/>
        </dgm:presLayoutVars>
      </dgm:prSet>
      <dgm:spPr/>
    </dgm:pt>
    <dgm:pt modelId="{D31794EB-9AB2-40D9-B270-85B326E817EF}" type="pres">
      <dgm:prSet presAssocID="{E0DFA0FC-2615-4BF8-B30A-A9B627FBB374}" presName="spacing" presStyleCnt="0"/>
      <dgm:spPr/>
    </dgm:pt>
    <dgm:pt modelId="{92A2B162-AC05-4D15-8375-1CEAD79D9185}" type="pres">
      <dgm:prSet presAssocID="{AC1EB91A-E7E1-471F-81C6-92971ABDEBE6}" presName="composite" presStyleCnt="0"/>
      <dgm:spPr/>
    </dgm:pt>
    <dgm:pt modelId="{63666F5F-A3DA-423A-AD6E-0568743A0BDC}" type="pres">
      <dgm:prSet presAssocID="{AC1EB91A-E7E1-471F-81C6-92971ABDEBE6}" presName="imgShp"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AB6EB6AC-A691-47D3-B525-33A9FB929553}" type="pres">
      <dgm:prSet presAssocID="{AC1EB91A-E7E1-471F-81C6-92971ABDEBE6}" presName="txShp" presStyleLbl="node1" presStyleIdx="1" presStyleCnt="4">
        <dgm:presLayoutVars>
          <dgm:bulletEnabled val="1"/>
        </dgm:presLayoutVars>
      </dgm:prSet>
      <dgm:spPr/>
    </dgm:pt>
    <dgm:pt modelId="{6DEE3011-D331-43E4-AF55-6E6F7340E928}" type="pres">
      <dgm:prSet presAssocID="{E8D7117E-F8FB-4FED-82B0-9C602F89852B}" presName="spacing" presStyleCnt="0"/>
      <dgm:spPr/>
    </dgm:pt>
    <dgm:pt modelId="{3C5FA5E8-4169-4BF7-8D54-66F1DFAF3E0D}" type="pres">
      <dgm:prSet presAssocID="{059120B0-FD9B-42DF-BDEE-F032E943D3CE}" presName="composite" presStyleCnt="0"/>
      <dgm:spPr/>
    </dgm:pt>
    <dgm:pt modelId="{14FF4B1C-2B25-4863-BA80-42EB830F53E3}" type="pres">
      <dgm:prSet presAssocID="{059120B0-FD9B-42DF-BDEE-F032E943D3CE}" presName="imgShp"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DD77ABF-98F0-43D8-A93F-62CB9E77E797}" type="pres">
      <dgm:prSet presAssocID="{059120B0-FD9B-42DF-BDEE-F032E943D3CE}" presName="txShp" presStyleLbl="node1" presStyleIdx="2" presStyleCnt="4">
        <dgm:presLayoutVars>
          <dgm:bulletEnabled val="1"/>
        </dgm:presLayoutVars>
      </dgm:prSet>
      <dgm:spPr/>
    </dgm:pt>
    <dgm:pt modelId="{56DC6587-D2D5-4906-87BD-71FBDAF0B11B}" type="pres">
      <dgm:prSet presAssocID="{8ACA8E93-404E-4FAA-8D5D-0585F4919E84}" presName="spacing" presStyleCnt="0"/>
      <dgm:spPr/>
    </dgm:pt>
    <dgm:pt modelId="{5E65C189-8788-4CBF-8640-736355C1332B}" type="pres">
      <dgm:prSet presAssocID="{F7310A23-EEAE-4F94-AD6B-A18DEEADC320}" presName="composite" presStyleCnt="0"/>
      <dgm:spPr/>
    </dgm:pt>
    <dgm:pt modelId="{345C71A2-B7FE-42AA-AA04-9547A0EB6A37}" type="pres">
      <dgm:prSet presAssocID="{F7310A23-EEAE-4F94-AD6B-A18DEEADC320}" presName="imgShp"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B57F38D-1051-497A-96DA-D4A425C1A078}" type="pres">
      <dgm:prSet presAssocID="{F7310A23-EEAE-4F94-AD6B-A18DEEADC320}" presName="txShp" presStyleLbl="node1" presStyleIdx="3" presStyleCnt="4">
        <dgm:presLayoutVars>
          <dgm:bulletEnabled val="1"/>
        </dgm:presLayoutVars>
      </dgm:prSet>
      <dgm:spPr/>
    </dgm:pt>
  </dgm:ptLst>
  <dgm:cxnLst>
    <dgm:cxn modelId="{89EC4C0B-1742-476C-A38C-3D004EA19666}" srcId="{B242FD94-0128-4279-9189-D0E6D486C06F}" destId="{F7310A23-EEAE-4F94-AD6B-A18DEEADC320}" srcOrd="3" destOrd="0" parTransId="{C150C6AB-B9D1-4BFE-8D82-5CAD9413EFD8}" sibTransId="{5BE747FF-73EE-4AC6-8DB4-DCDF5B41B13C}"/>
    <dgm:cxn modelId="{24EF215F-DE67-4B9F-9656-D2C7E75C25C8}" type="presOf" srcId="{AC1EB91A-E7E1-471F-81C6-92971ABDEBE6}" destId="{AB6EB6AC-A691-47D3-B525-33A9FB929553}" srcOrd="0" destOrd="0" presId="urn:microsoft.com/office/officeart/2005/8/layout/vList3"/>
    <dgm:cxn modelId="{6CF5336E-F135-45DE-AFEB-8457EA5B95DB}" type="presOf" srcId="{B242FD94-0128-4279-9189-D0E6D486C06F}" destId="{1974B061-EDEF-4A96-8D17-B9771A749D3F}" srcOrd="0" destOrd="0" presId="urn:microsoft.com/office/officeart/2005/8/layout/vList3"/>
    <dgm:cxn modelId="{40F0A67F-F1E6-4610-B037-85B3A707E867}" srcId="{B242FD94-0128-4279-9189-D0E6D486C06F}" destId="{059120B0-FD9B-42DF-BDEE-F032E943D3CE}" srcOrd="2" destOrd="0" parTransId="{E670F71B-4010-42D0-AE58-52B21D9822BC}" sibTransId="{8ACA8E93-404E-4FAA-8D5D-0585F4919E84}"/>
    <dgm:cxn modelId="{797477B2-0E7D-46F4-91E4-51CC87019A20}" srcId="{B242FD94-0128-4279-9189-D0E6D486C06F}" destId="{AD7DE666-1D8C-49F9-99BC-FA1029266A04}" srcOrd="0" destOrd="0" parTransId="{2BD659A4-894E-4FAA-B9E1-47559EED3507}" sibTransId="{E0DFA0FC-2615-4BF8-B30A-A9B627FBB374}"/>
    <dgm:cxn modelId="{413962B4-35DB-4DB9-845A-A1039B9D7637}" type="presOf" srcId="{AD7DE666-1D8C-49F9-99BC-FA1029266A04}" destId="{0C943BFF-B8D9-4337-937A-C439EB5493BA}" srcOrd="0" destOrd="0" presId="urn:microsoft.com/office/officeart/2005/8/layout/vList3"/>
    <dgm:cxn modelId="{4104C8B5-8BC5-4654-95C5-9DB005B5F560}" type="presOf" srcId="{059120B0-FD9B-42DF-BDEE-F032E943D3CE}" destId="{9DD77ABF-98F0-43D8-A93F-62CB9E77E797}" srcOrd="0" destOrd="0" presId="urn:microsoft.com/office/officeart/2005/8/layout/vList3"/>
    <dgm:cxn modelId="{1E7E1BD2-809D-4C77-B920-8AB3A3C74B64}" type="presOf" srcId="{F7310A23-EEAE-4F94-AD6B-A18DEEADC320}" destId="{0B57F38D-1051-497A-96DA-D4A425C1A078}" srcOrd="0" destOrd="0" presId="urn:microsoft.com/office/officeart/2005/8/layout/vList3"/>
    <dgm:cxn modelId="{33F1BAFA-C183-447D-9164-A36A521C2ED4}" srcId="{B242FD94-0128-4279-9189-D0E6D486C06F}" destId="{AC1EB91A-E7E1-471F-81C6-92971ABDEBE6}" srcOrd="1" destOrd="0" parTransId="{9A5EA58D-DB19-4B4B-B23A-A6C181386736}" sibTransId="{E8D7117E-F8FB-4FED-82B0-9C602F89852B}"/>
    <dgm:cxn modelId="{6169AB04-65D6-4953-8580-0ABD41388CE3}" type="presParOf" srcId="{1974B061-EDEF-4A96-8D17-B9771A749D3F}" destId="{BB78297B-EF4B-4D0C-941E-C5B7CA88D8F7}" srcOrd="0" destOrd="0" presId="urn:microsoft.com/office/officeart/2005/8/layout/vList3"/>
    <dgm:cxn modelId="{BB60A983-EF33-4973-A2E4-9C2B3C2A9EED}" type="presParOf" srcId="{BB78297B-EF4B-4D0C-941E-C5B7CA88D8F7}" destId="{3F222AB1-73D1-4825-9DA5-7EE25DF73902}" srcOrd="0" destOrd="0" presId="urn:microsoft.com/office/officeart/2005/8/layout/vList3"/>
    <dgm:cxn modelId="{0BE8EEFC-0494-429E-9356-7CE1C6D14C17}" type="presParOf" srcId="{BB78297B-EF4B-4D0C-941E-C5B7CA88D8F7}" destId="{0C943BFF-B8D9-4337-937A-C439EB5493BA}" srcOrd="1" destOrd="0" presId="urn:microsoft.com/office/officeart/2005/8/layout/vList3"/>
    <dgm:cxn modelId="{3DC9DABB-9C8E-4BCA-9318-38F259E97690}" type="presParOf" srcId="{1974B061-EDEF-4A96-8D17-B9771A749D3F}" destId="{D31794EB-9AB2-40D9-B270-85B326E817EF}" srcOrd="1" destOrd="0" presId="urn:microsoft.com/office/officeart/2005/8/layout/vList3"/>
    <dgm:cxn modelId="{BA2E5D74-A530-4FB8-B5D9-AF55D3F90358}" type="presParOf" srcId="{1974B061-EDEF-4A96-8D17-B9771A749D3F}" destId="{92A2B162-AC05-4D15-8375-1CEAD79D9185}" srcOrd="2" destOrd="0" presId="urn:microsoft.com/office/officeart/2005/8/layout/vList3"/>
    <dgm:cxn modelId="{92EF918C-632A-4C0E-B8CD-E838B2FD63A0}" type="presParOf" srcId="{92A2B162-AC05-4D15-8375-1CEAD79D9185}" destId="{63666F5F-A3DA-423A-AD6E-0568743A0BDC}" srcOrd="0" destOrd="0" presId="urn:microsoft.com/office/officeart/2005/8/layout/vList3"/>
    <dgm:cxn modelId="{8DA855A9-19C2-49F3-BB6C-846509E6FDB4}" type="presParOf" srcId="{92A2B162-AC05-4D15-8375-1CEAD79D9185}" destId="{AB6EB6AC-A691-47D3-B525-33A9FB929553}" srcOrd="1" destOrd="0" presId="urn:microsoft.com/office/officeart/2005/8/layout/vList3"/>
    <dgm:cxn modelId="{39A60CB3-A8BE-4F07-BAD1-6CEF7F463216}" type="presParOf" srcId="{1974B061-EDEF-4A96-8D17-B9771A749D3F}" destId="{6DEE3011-D331-43E4-AF55-6E6F7340E928}" srcOrd="3" destOrd="0" presId="urn:microsoft.com/office/officeart/2005/8/layout/vList3"/>
    <dgm:cxn modelId="{2B8CFCEF-AA2C-4C1A-83BD-8B0BC15DDEB1}" type="presParOf" srcId="{1974B061-EDEF-4A96-8D17-B9771A749D3F}" destId="{3C5FA5E8-4169-4BF7-8D54-66F1DFAF3E0D}" srcOrd="4" destOrd="0" presId="urn:microsoft.com/office/officeart/2005/8/layout/vList3"/>
    <dgm:cxn modelId="{9BECE631-5D51-4291-89BA-7B13D8D632D6}" type="presParOf" srcId="{3C5FA5E8-4169-4BF7-8D54-66F1DFAF3E0D}" destId="{14FF4B1C-2B25-4863-BA80-42EB830F53E3}" srcOrd="0" destOrd="0" presId="urn:microsoft.com/office/officeart/2005/8/layout/vList3"/>
    <dgm:cxn modelId="{15F926E4-9F06-4FF9-B537-4A028F692072}" type="presParOf" srcId="{3C5FA5E8-4169-4BF7-8D54-66F1DFAF3E0D}" destId="{9DD77ABF-98F0-43D8-A93F-62CB9E77E797}" srcOrd="1" destOrd="0" presId="urn:microsoft.com/office/officeart/2005/8/layout/vList3"/>
    <dgm:cxn modelId="{1FC1F830-5D03-42A8-86C9-363A93CE8CC2}" type="presParOf" srcId="{1974B061-EDEF-4A96-8D17-B9771A749D3F}" destId="{56DC6587-D2D5-4906-87BD-71FBDAF0B11B}" srcOrd="5" destOrd="0" presId="urn:microsoft.com/office/officeart/2005/8/layout/vList3"/>
    <dgm:cxn modelId="{19C34E63-6929-4B28-9750-E1819745FA5F}" type="presParOf" srcId="{1974B061-EDEF-4A96-8D17-B9771A749D3F}" destId="{5E65C189-8788-4CBF-8640-736355C1332B}" srcOrd="6" destOrd="0" presId="urn:microsoft.com/office/officeart/2005/8/layout/vList3"/>
    <dgm:cxn modelId="{D8053ABC-5856-4D55-89B1-6DF3B75D6886}" type="presParOf" srcId="{5E65C189-8788-4CBF-8640-736355C1332B}" destId="{345C71A2-B7FE-42AA-AA04-9547A0EB6A37}" srcOrd="0" destOrd="0" presId="urn:microsoft.com/office/officeart/2005/8/layout/vList3"/>
    <dgm:cxn modelId="{D3B9FA76-C449-4717-8168-1A87BE635A57}" type="presParOf" srcId="{5E65C189-8788-4CBF-8640-736355C1332B}" destId="{0B57F38D-1051-497A-96DA-D4A425C1A07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973277-918D-4FAB-8AA6-9257E31F36F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3AF1EF0D-AA6E-4565-B7AD-958BB24779E0}">
      <dgm:prSet phldrT="[Text]"/>
      <dgm:spPr/>
      <dgm:t>
        <a:bodyPr/>
        <a:lstStyle/>
        <a:p>
          <a:pPr>
            <a:buFont typeface="Wingdings" panose="05000000000000000000" pitchFamily="2" charset="2"/>
            <a:buChar char="§"/>
          </a:pPr>
          <a:r>
            <a:rPr lang="en-GB" dirty="0"/>
            <a:t>Step 1: Telephone the school Reception, make sure you have the number stored in your phone</a:t>
          </a:r>
        </a:p>
      </dgm:t>
    </dgm:pt>
    <dgm:pt modelId="{2A39E8E3-905F-42B4-9FA3-1C4211AEC0CE}" type="parTrans" cxnId="{73C98CE3-1CFF-462C-97AB-5F7B56F98A79}">
      <dgm:prSet/>
      <dgm:spPr/>
      <dgm:t>
        <a:bodyPr/>
        <a:lstStyle/>
        <a:p>
          <a:endParaRPr lang="en-GB"/>
        </a:p>
      </dgm:t>
    </dgm:pt>
    <dgm:pt modelId="{6756235F-E78B-4B0F-90E6-59ECCA2D6E22}" type="sibTrans" cxnId="{73C98CE3-1CFF-462C-97AB-5F7B56F98A79}">
      <dgm:prSet/>
      <dgm:spPr/>
      <dgm:t>
        <a:bodyPr/>
        <a:lstStyle/>
        <a:p>
          <a:endParaRPr lang="en-GB"/>
        </a:p>
      </dgm:t>
    </dgm:pt>
    <dgm:pt modelId="{C54DA358-8155-46EC-ABFB-181F5C109138}">
      <dgm:prSet phldrT="[Text]"/>
      <dgm:spPr/>
      <dgm:t>
        <a:bodyPr/>
        <a:lstStyle/>
        <a:p>
          <a:pPr>
            <a:buFont typeface="Wingdings" panose="05000000000000000000" pitchFamily="2" charset="2"/>
            <a:buChar char="§"/>
          </a:pPr>
          <a:r>
            <a:rPr lang="en-GB" dirty="0"/>
            <a:t>Step 2: </a:t>
          </a:r>
          <a:r>
            <a:rPr lang="en-GB" dirty="0">
              <a:solidFill>
                <a:srgbClr val="FF0000"/>
              </a:solidFill>
            </a:rPr>
            <a:t>Switch off your phone and any other communication device</a:t>
          </a:r>
        </a:p>
      </dgm:t>
    </dgm:pt>
    <dgm:pt modelId="{4006090E-B4B1-4BFE-AA24-BAB2C0C99AAB}" type="parTrans" cxnId="{D8B91EAA-A26A-495B-B384-6016B85ABB0C}">
      <dgm:prSet/>
      <dgm:spPr/>
      <dgm:t>
        <a:bodyPr/>
        <a:lstStyle/>
        <a:p>
          <a:endParaRPr lang="en-GB"/>
        </a:p>
      </dgm:t>
    </dgm:pt>
    <dgm:pt modelId="{596F03D3-FEA1-4E73-91D8-16B784C9A9CA}" type="sibTrans" cxnId="{D8B91EAA-A26A-495B-B384-6016B85ABB0C}">
      <dgm:prSet/>
      <dgm:spPr/>
      <dgm:t>
        <a:bodyPr/>
        <a:lstStyle/>
        <a:p>
          <a:endParaRPr lang="en-GB"/>
        </a:p>
      </dgm:t>
    </dgm:pt>
    <dgm:pt modelId="{F61F2286-96B1-4BA3-8169-06F112562E89}">
      <dgm:prSet phldrT="[Text]"/>
      <dgm:spPr/>
      <dgm:t>
        <a:bodyPr/>
        <a:lstStyle/>
        <a:p>
          <a:pPr>
            <a:buFont typeface="Wingdings" panose="05000000000000000000" pitchFamily="2" charset="2"/>
            <a:buChar char="§"/>
          </a:pPr>
          <a:r>
            <a:rPr lang="en-GB" dirty="0"/>
            <a:t>Step 3: Where possible, you should arrange to be brought into school by your parent/carer or another responsible adult who should be given your switched off phone, and they should accompany you in to Reception at which point your phone should be given to Reception staff, while Reception call the exams officer</a:t>
          </a:r>
          <a:endParaRPr lang="en-GB" dirty="0">
            <a:solidFill>
              <a:srgbClr val="FF0000"/>
            </a:solidFill>
          </a:endParaRPr>
        </a:p>
      </dgm:t>
    </dgm:pt>
    <dgm:pt modelId="{F3EEDEC4-9A62-4716-AC55-236CEDE8CA67}" type="parTrans" cxnId="{C6C742CB-C5E1-410D-AEBF-BD196CF97AAB}">
      <dgm:prSet/>
      <dgm:spPr/>
      <dgm:t>
        <a:bodyPr/>
        <a:lstStyle/>
        <a:p>
          <a:endParaRPr lang="en-GB"/>
        </a:p>
      </dgm:t>
    </dgm:pt>
    <dgm:pt modelId="{7B26BD29-02D6-47A5-8DD2-8E727A2FD932}" type="sibTrans" cxnId="{C6C742CB-C5E1-410D-AEBF-BD196CF97AAB}">
      <dgm:prSet/>
      <dgm:spPr/>
      <dgm:t>
        <a:bodyPr/>
        <a:lstStyle/>
        <a:p>
          <a:endParaRPr lang="en-GB"/>
        </a:p>
      </dgm:t>
    </dgm:pt>
    <dgm:pt modelId="{6EEDE921-211E-4063-92CC-3B917CC97BBE}">
      <dgm:prSet phldrT="[Text]" phldr="0"/>
      <dgm:spPr/>
      <dgm:t>
        <a:bodyPr/>
        <a:lstStyle/>
        <a:p>
          <a:pPr>
            <a:buFont typeface="Wingdings" panose="05000000000000000000" pitchFamily="2" charset="2"/>
            <a:buChar char="§"/>
          </a:pPr>
          <a:r>
            <a:rPr lang="en-GB" dirty="0"/>
            <a:t>Step 5: Your exams officer will escort you to your exam room and give you the full instructions for the exam, and answer any questions, before you are allowed to begin your exam</a:t>
          </a:r>
        </a:p>
      </dgm:t>
    </dgm:pt>
    <dgm:pt modelId="{04333091-8A5E-45D9-9064-BA9010A6CBBA}" type="parTrans" cxnId="{F72D9406-9D9B-4CEA-8131-2558C5C73643}">
      <dgm:prSet/>
      <dgm:spPr/>
      <dgm:t>
        <a:bodyPr/>
        <a:lstStyle/>
        <a:p>
          <a:endParaRPr lang="en-GB"/>
        </a:p>
      </dgm:t>
    </dgm:pt>
    <dgm:pt modelId="{5638BD6F-8C37-47CB-831C-E39059C9E02B}" type="sibTrans" cxnId="{F72D9406-9D9B-4CEA-8131-2558C5C73643}">
      <dgm:prSet/>
      <dgm:spPr/>
      <dgm:t>
        <a:bodyPr/>
        <a:lstStyle/>
        <a:p>
          <a:endParaRPr lang="en-GB"/>
        </a:p>
      </dgm:t>
    </dgm:pt>
    <dgm:pt modelId="{09F01718-B74A-49A0-8761-FAEE569ED1A7}" type="pres">
      <dgm:prSet presAssocID="{64973277-918D-4FAB-8AA6-9257E31F36FC}" presName="outerComposite" presStyleCnt="0">
        <dgm:presLayoutVars>
          <dgm:chMax val="5"/>
          <dgm:dir/>
          <dgm:resizeHandles val="exact"/>
        </dgm:presLayoutVars>
      </dgm:prSet>
      <dgm:spPr/>
    </dgm:pt>
    <dgm:pt modelId="{8FCB186C-DD25-4B6A-9D66-C34595443368}" type="pres">
      <dgm:prSet presAssocID="{64973277-918D-4FAB-8AA6-9257E31F36FC}" presName="dummyMaxCanvas" presStyleCnt="0">
        <dgm:presLayoutVars/>
      </dgm:prSet>
      <dgm:spPr/>
    </dgm:pt>
    <dgm:pt modelId="{16D3F4D1-5CB8-4E51-B7E3-D0B73366AF98}" type="pres">
      <dgm:prSet presAssocID="{64973277-918D-4FAB-8AA6-9257E31F36FC}" presName="FourNodes_1" presStyleLbl="node1" presStyleIdx="0" presStyleCnt="4">
        <dgm:presLayoutVars>
          <dgm:bulletEnabled val="1"/>
        </dgm:presLayoutVars>
      </dgm:prSet>
      <dgm:spPr/>
    </dgm:pt>
    <dgm:pt modelId="{519C50B2-FC88-4CF1-A4E6-54E72FC0B750}" type="pres">
      <dgm:prSet presAssocID="{64973277-918D-4FAB-8AA6-9257E31F36FC}" presName="FourNodes_2" presStyleLbl="node1" presStyleIdx="1" presStyleCnt="4" custLinFactNeighborX="1041" custLinFactNeighborY="-3258">
        <dgm:presLayoutVars>
          <dgm:bulletEnabled val="1"/>
        </dgm:presLayoutVars>
      </dgm:prSet>
      <dgm:spPr/>
    </dgm:pt>
    <dgm:pt modelId="{E91BD390-0003-4746-946E-681061669866}" type="pres">
      <dgm:prSet presAssocID="{64973277-918D-4FAB-8AA6-9257E31F36FC}" presName="FourNodes_3" presStyleLbl="node1" presStyleIdx="2" presStyleCnt="4">
        <dgm:presLayoutVars>
          <dgm:bulletEnabled val="1"/>
        </dgm:presLayoutVars>
      </dgm:prSet>
      <dgm:spPr/>
    </dgm:pt>
    <dgm:pt modelId="{4BA875B6-1721-4D93-8D70-1DB50730A95E}" type="pres">
      <dgm:prSet presAssocID="{64973277-918D-4FAB-8AA6-9257E31F36FC}" presName="FourNodes_4" presStyleLbl="node1" presStyleIdx="3" presStyleCnt="4">
        <dgm:presLayoutVars>
          <dgm:bulletEnabled val="1"/>
        </dgm:presLayoutVars>
      </dgm:prSet>
      <dgm:spPr/>
    </dgm:pt>
    <dgm:pt modelId="{EDC1CE16-C2BA-47E4-836E-7F04411AE418}" type="pres">
      <dgm:prSet presAssocID="{64973277-918D-4FAB-8AA6-9257E31F36FC}" presName="FourConn_1-2" presStyleLbl="fgAccFollowNode1" presStyleIdx="0" presStyleCnt="3">
        <dgm:presLayoutVars>
          <dgm:bulletEnabled val="1"/>
        </dgm:presLayoutVars>
      </dgm:prSet>
      <dgm:spPr/>
    </dgm:pt>
    <dgm:pt modelId="{FDA165FB-FB89-4C22-8BA7-4680D2D70D1B}" type="pres">
      <dgm:prSet presAssocID="{64973277-918D-4FAB-8AA6-9257E31F36FC}" presName="FourConn_2-3" presStyleLbl="fgAccFollowNode1" presStyleIdx="1" presStyleCnt="3">
        <dgm:presLayoutVars>
          <dgm:bulletEnabled val="1"/>
        </dgm:presLayoutVars>
      </dgm:prSet>
      <dgm:spPr/>
    </dgm:pt>
    <dgm:pt modelId="{C0D68A81-4567-48EA-906F-66678E2DBEB9}" type="pres">
      <dgm:prSet presAssocID="{64973277-918D-4FAB-8AA6-9257E31F36FC}" presName="FourConn_3-4" presStyleLbl="fgAccFollowNode1" presStyleIdx="2" presStyleCnt="3">
        <dgm:presLayoutVars>
          <dgm:bulletEnabled val="1"/>
        </dgm:presLayoutVars>
      </dgm:prSet>
      <dgm:spPr/>
    </dgm:pt>
    <dgm:pt modelId="{8B7AEBCE-EA0B-478C-A9E9-DAFB14ABC861}" type="pres">
      <dgm:prSet presAssocID="{64973277-918D-4FAB-8AA6-9257E31F36FC}" presName="FourNodes_1_text" presStyleLbl="node1" presStyleIdx="3" presStyleCnt="4">
        <dgm:presLayoutVars>
          <dgm:bulletEnabled val="1"/>
        </dgm:presLayoutVars>
      </dgm:prSet>
      <dgm:spPr/>
    </dgm:pt>
    <dgm:pt modelId="{7467649B-EBAE-481E-A852-3FBED21EB9CF}" type="pres">
      <dgm:prSet presAssocID="{64973277-918D-4FAB-8AA6-9257E31F36FC}" presName="FourNodes_2_text" presStyleLbl="node1" presStyleIdx="3" presStyleCnt="4">
        <dgm:presLayoutVars>
          <dgm:bulletEnabled val="1"/>
        </dgm:presLayoutVars>
      </dgm:prSet>
      <dgm:spPr/>
    </dgm:pt>
    <dgm:pt modelId="{471D691A-35F0-413B-80DB-6C2F74340E51}" type="pres">
      <dgm:prSet presAssocID="{64973277-918D-4FAB-8AA6-9257E31F36FC}" presName="FourNodes_3_text" presStyleLbl="node1" presStyleIdx="3" presStyleCnt="4">
        <dgm:presLayoutVars>
          <dgm:bulletEnabled val="1"/>
        </dgm:presLayoutVars>
      </dgm:prSet>
      <dgm:spPr/>
    </dgm:pt>
    <dgm:pt modelId="{568A7100-A85A-4D3B-AB98-8E6FCDF78056}" type="pres">
      <dgm:prSet presAssocID="{64973277-918D-4FAB-8AA6-9257E31F36FC}" presName="FourNodes_4_text" presStyleLbl="node1" presStyleIdx="3" presStyleCnt="4">
        <dgm:presLayoutVars>
          <dgm:bulletEnabled val="1"/>
        </dgm:presLayoutVars>
      </dgm:prSet>
      <dgm:spPr/>
    </dgm:pt>
  </dgm:ptLst>
  <dgm:cxnLst>
    <dgm:cxn modelId="{F72D9406-9D9B-4CEA-8131-2558C5C73643}" srcId="{64973277-918D-4FAB-8AA6-9257E31F36FC}" destId="{6EEDE921-211E-4063-92CC-3B917CC97BBE}" srcOrd="3" destOrd="0" parTransId="{04333091-8A5E-45D9-9064-BA9010A6CBBA}" sibTransId="{5638BD6F-8C37-47CB-831C-E39059C9E02B}"/>
    <dgm:cxn modelId="{C442B622-0BBD-4F60-A12B-CE2F88C7E242}" type="presOf" srcId="{7B26BD29-02D6-47A5-8DD2-8E727A2FD932}" destId="{C0D68A81-4567-48EA-906F-66678E2DBEB9}" srcOrd="0" destOrd="0" presId="urn:microsoft.com/office/officeart/2005/8/layout/vProcess5"/>
    <dgm:cxn modelId="{76972127-AC37-4EF8-BD64-5092FD736EF1}" type="presOf" srcId="{3AF1EF0D-AA6E-4565-B7AD-958BB24779E0}" destId="{16D3F4D1-5CB8-4E51-B7E3-D0B73366AF98}" srcOrd="0" destOrd="0" presId="urn:microsoft.com/office/officeart/2005/8/layout/vProcess5"/>
    <dgm:cxn modelId="{FF372274-FE15-46BF-B809-4448B6E5AD21}" type="presOf" srcId="{64973277-918D-4FAB-8AA6-9257E31F36FC}" destId="{09F01718-B74A-49A0-8761-FAEE569ED1A7}" srcOrd="0" destOrd="0" presId="urn:microsoft.com/office/officeart/2005/8/layout/vProcess5"/>
    <dgm:cxn modelId="{11506A7E-9A32-48BB-B608-F362ED9BF13D}" type="presOf" srcId="{6756235F-E78B-4B0F-90E6-59ECCA2D6E22}" destId="{EDC1CE16-C2BA-47E4-836E-7F04411AE418}" srcOrd="0" destOrd="0" presId="urn:microsoft.com/office/officeart/2005/8/layout/vProcess5"/>
    <dgm:cxn modelId="{F8869D7E-0D62-4369-8AF4-EA9576F37EDC}" type="presOf" srcId="{3AF1EF0D-AA6E-4565-B7AD-958BB24779E0}" destId="{8B7AEBCE-EA0B-478C-A9E9-DAFB14ABC861}" srcOrd="1" destOrd="0" presId="urn:microsoft.com/office/officeart/2005/8/layout/vProcess5"/>
    <dgm:cxn modelId="{F9B51A89-2317-42AD-BF20-6C211615C2C4}" type="presOf" srcId="{F61F2286-96B1-4BA3-8169-06F112562E89}" destId="{471D691A-35F0-413B-80DB-6C2F74340E51}" srcOrd="1" destOrd="0" presId="urn:microsoft.com/office/officeart/2005/8/layout/vProcess5"/>
    <dgm:cxn modelId="{FD5F19A9-05A0-467F-A377-F5CDD853246C}" type="presOf" srcId="{C54DA358-8155-46EC-ABFB-181F5C109138}" destId="{7467649B-EBAE-481E-A852-3FBED21EB9CF}" srcOrd="1" destOrd="0" presId="urn:microsoft.com/office/officeart/2005/8/layout/vProcess5"/>
    <dgm:cxn modelId="{D8B91EAA-A26A-495B-B384-6016B85ABB0C}" srcId="{64973277-918D-4FAB-8AA6-9257E31F36FC}" destId="{C54DA358-8155-46EC-ABFB-181F5C109138}" srcOrd="1" destOrd="0" parTransId="{4006090E-B4B1-4BFE-AA24-BAB2C0C99AAB}" sibTransId="{596F03D3-FEA1-4E73-91D8-16B784C9A9CA}"/>
    <dgm:cxn modelId="{1341C6BF-DB5B-4FBF-9D1F-65BBCDD8500D}" type="presOf" srcId="{C54DA358-8155-46EC-ABFB-181F5C109138}" destId="{519C50B2-FC88-4CF1-A4E6-54E72FC0B750}" srcOrd="0" destOrd="0" presId="urn:microsoft.com/office/officeart/2005/8/layout/vProcess5"/>
    <dgm:cxn modelId="{3DC357C7-88AC-460B-B3A2-553E67C94101}" type="presOf" srcId="{6EEDE921-211E-4063-92CC-3B917CC97BBE}" destId="{568A7100-A85A-4D3B-AB98-8E6FCDF78056}" srcOrd="1" destOrd="0" presId="urn:microsoft.com/office/officeart/2005/8/layout/vProcess5"/>
    <dgm:cxn modelId="{C6C742CB-C5E1-410D-AEBF-BD196CF97AAB}" srcId="{64973277-918D-4FAB-8AA6-9257E31F36FC}" destId="{F61F2286-96B1-4BA3-8169-06F112562E89}" srcOrd="2" destOrd="0" parTransId="{F3EEDEC4-9A62-4716-AC55-236CEDE8CA67}" sibTransId="{7B26BD29-02D6-47A5-8DD2-8E727A2FD932}"/>
    <dgm:cxn modelId="{A5010ECF-46B8-4586-9704-558BD9FD463C}" type="presOf" srcId="{596F03D3-FEA1-4E73-91D8-16B784C9A9CA}" destId="{FDA165FB-FB89-4C22-8BA7-4680D2D70D1B}" srcOrd="0" destOrd="0" presId="urn:microsoft.com/office/officeart/2005/8/layout/vProcess5"/>
    <dgm:cxn modelId="{83B993DE-FFF8-4658-A39D-46A13D08900F}" type="presOf" srcId="{6EEDE921-211E-4063-92CC-3B917CC97BBE}" destId="{4BA875B6-1721-4D93-8D70-1DB50730A95E}" srcOrd="0" destOrd="0" presId="urn:microsoft.com/office/officeart/2005/8/layout/vProcess5"/>
    <dgm:cxn modelId="{73C98CE3-1CFF-462C-97AB-5F7B56F98A79}" srcId="{64973277-918D-4FAB-8AA6-9257E31F36FC}" destId="{3AF1EF0D-AA6E-4565-B7AD-958BB24779E0}" srcOrd="0" destOrd="0" parTransId="{2A39E8E3-905F-42B4-9FA3-1C4211AEC0CE}" sibTransId="{6756235F-E78B-4B0F-90E6-59ECCA2D6E22}"/>
    <dgm:cxn modelId="{2DD0FCFA-DDB6-4658-82A8-D37991CB4BD0}" type="presOf" srcId="{F61F2286-96B1-4BA3-8169-06F112562E89}" destId="{E91BD390-0003-4746-946E-681061669866}" srcOrd="0" destOrd="0" presId="urn:microsoft.com/office/officeart/2005/8/layout/vProcess5"/>
    <dgm:cxn modelId="{F85B4DDA-6700-4AEA-B0BA-3A69BCED01E1}" type="presParOf" srcId="{09F01718-B74A-49A0-8761-FAEE569ED1A7}" destId="{8FCB186C-DD25-4B6A-9D66-C34595443368}" srcOrd="0" destOrd="0" presId="urn:microsoft.com/office/officeart/2005/8/layout/vProcess5"/>
    <dgm:cxn modelId="{84D5950C-AB8A-4001-97C7-21D4340A8718}" type="presParOf" srcId="{09F01718-B74A-49A0-8761-FAEE569ED1A7}" destId="{16D3F4D1-5CB8-4E51-B7E3-D0B73366AF98}" srcOrd="1" destOrd="0" presId="urn:microsoft.com/office/officeart/2005/8/layout/vProcess5"/>
    <dgm:cxn modelId="{3AC14634-1E22-4D37-9CC7-732D661A1414}" type="presParOf" srcId="{09F01718-B74A-49A0-8761-FAEE569ED1A7}" destId="{519C50B2-FC88-4CF1-A4E6-54E72FC0B750}" srcOrd="2" destOrd="0" presId="urn:microsoft.com/office/officeart/2005/8/layout/vProcess5"/>
    <dgm:cxn modelId="{693865FD-0496-4C97-BBD6-6AC581357CC5}" type="presParOf" srcId="{09F01718-B74A-49A0-8761-FAEE569ED1A7}" destId="{E91BD390-0003-4746-946E-681061669866}" srcOrd="3" destOrd="0" presId="urn:microsoft.com/office/officeart/2005/8/layout/vProcess5"/>
    <dgm:cxn modelId="{A333F64B-BDC9-445D-8203-5A87DA00CE9C}" type="presParOf" srcId="{09F01718-B74A-49A0-8761-FAEE569ED1A7}" destId="{4BA875B6-1721-4D93-8D70-1DB50730A95E}" srcOrd="4" destOrd="0" presId="urn:microsoft.com/office/officeart/2005/8/layout/vProcess5"/>
    <dgm:cxn modelId="{78C392EF-F9B1-4C13-BC2D-1345492E7367}" type="presParOf" srcId="{09F01718-B74A-49A0-8761-FAEE569ED1A7}" destId="{EDC1CE16-C2BA-47E4-836E-7F04411AE418}" srcOrd="5" destOrd="0" presId="urn:microsoft.com/office/officeart/2005/8/layout/vProcess5"/>
    <dgm:cxn modelId="{3CDD9977-39B6-4613-9BAD-40460C3AF3E2}" type="presParOf" srcId="{09F01718-B74A-49A0-8761-FAEE569ED1A7}" destId="{FDA165FB-FB89-4C22-8BA7-4680D2D70D1B}" srcOrd="6" destOrd="0" presId="urn:microsoft.com/office/officeart/2005/8/layout/vProcess5"/>
    <dgm:cxn modelId="{CB408191-7FEC-4822-811F-F97643717CB2}" type="presParOf" srcId="{09F01718-B74A-49A0-8761-FAEE569ED1A7}" destId="{C0D68A81-4567-48EA-906F-66678E2DBEB9}" srcOrd="7" destOrd="0" presId="urn:microsoft.com/office/officeart/2005/8/layout/vProcess5"/>
    <dgm:cxn modelId="{E1337D86-9DF6-4560-B1C5-B46E78F91547}" type="presParOf" srcId="{09F01718-B74A-49A0-8761-FAEE569ED1A7}" destId="{8B7AEBCE-EA0B-478C-A9E9-DAFB14ABC861}" srcOrd="8" destOrd="0" presId="urn:microsoft.com/office/officeart/2005/8/layout/vProcess5"/>
    <dgm:cxn modelId="{699A6A5A-5F81-4E6A-A1D9-1AEA22231F69}" type="presParOf" srcId="{09F01718-B74A-49A0-8761-FAEE569ED1A7}" destId="{7467649B-EBAE-481E-A852-3FBED21EB9CF}" srcOrd="9" destOrd="0" presId="urn:microsoft.com/office/officeart/2005/8/layout/vProcess5"/>
    <dgm:cxn modelId="{CF08C25A-8EFF-497C-9C3A-22F14679AE02}" type="presParOf" srcId="{09F01718-B74A-49A0-8761-FAEE569ED1A7}" destId="{471D691A-35F0-413B-80DB-6C2F74340E51}" srcOrd="10" destOrd="0" presId="urn:microsoft.com/office/officeart/2005/8/layout/vProcess5"/>
    <dgm:cxn modelId="{60874102-2393-4336-B1F5-10FE4CDF92A2}" type="presParOf" srcId="{09F01718-B74A-49A0-8761-FAEE569ED1A7}" destId="{568A7100-A85A-4D3B-AB98-8E6FCDF7805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973277-918D-4FAB-8AA6-9257E31F36F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3AF1EF0D-AA6E-4565-B7AD-958BB24779E0}">
      <dgm:prSet phldrT="[Text]" custT="1"/>
      <dgm:spPr/>
      <dgm:t>
        <a:bodyPr/>
        <a:lstStyle/>
        <a:p>
          <a:pPr>
            <a:buFont typeface="Wingdings" panose="05000000000000000000" pitchFamily="2" charset="2"/>
            <a:buChar char="§"/>
          </a:pPr>
          <a:r>
            <a:rPr lang="en-GB" sz="2000" dirty="0"/>
            <a:t>Step 1: Telephone the school reception and ask to speak with the exams officer, as well as reporting it on the absence line in the normal way</a:t>
          </a:r>
        </a:p>
      </dgm:t>
    </dgm:pt>
    <dgm:pt modelId="{2A39E8E3-905F-42B4-9FA3-1C4211AEC0CE}" type="parTrans" cxnId="{73C98CE3-1CFF-462C-97AB-5F7B56F98A79}">
      <dgm:prSet/>
      <dgm:spPr/>
      <dgm:t>
        <a:bodyPr/>
        <a:lstStyle/>
        <a:p>
          <a:endParaRPr lang="en-GB"/>
        </a:p>
      </dgm:t>
    </dgm:pt>
    <dgm:pt modelId="{6756235F-E78B-4B0F-90E6-59ECCA2D6E22}" type="sibTrans" cxnId="{73C98CE3-1CFF-462C-97AB-5F7B56F98A79}">
      <dgm:prSet/>
      <dgm:spPr/>
      <dgm:t>
        <a:bodyPr/>
        <a:lstStyle/>
        <a:p>
          <a:endParaRPr lang="en-GB"/>
        </a:p>
      </dgm:t>
    </dgm:pt>
    <dgm:pt modelId="{C54DA358-8155-46EC-ABFB-181F5C109138}">
      <dgm:prSet phldrT="[Text]" custT="1"/>
      <dgm:spPr/>
      <dgm:t>
        <a:bodyPr/>
        <a:lstStyle/>
        <a:p>
          <a:pPr>
            <a:buFont typeface="Wingdings" panose="05000000000000000000" pitchFamily="2" charset="2"/>
            <a:buChar char="§"/>
          </a:pPr>
          <a:r>
            <a:rPr lang="en-GB" sz="1800" dirty="0"/>
            <a:t>Step 2: Follow the instructions given by the exams officer, (there may be some situations when you may still be able to attend but additional arrangements may be put in place for you)</a:t>
          </a:r>
        </a:p>
      </dgm:t>
    </dgm:pt>
    <dgm:pt modelId="{4006090E-B4B1-4BFE-AA24-BAB2C0C99AAB}" type="parTrans" cxnId="{D8B91EAA-A26A-495B-B384-6016B85ABB0C}">
      <dgm:prSet/>
      <dgm:spPr/>
      <dgm:t>
        <a:bodyPr/>
        <a:lstStyle/>
        <a:p>
          <a:endParaRPr lang="en-GB"/>
        </a:p>
      </dgm:t>
    </dgm:pt>
    <dgm:pt modelId="{596F03D3-FEA1-4E73-91D8-16B784C9A9CA}" type="sibTrans" cxnId="{D8B91EAA-A26A-495B-B384-6016B85ABB0C}">
      <dgm:prSet/>
      <dgm:spPr/>
      <dgm:t>
        <a:bodyPr/>
        <a:lstStyle/>
        <a:p>
          <a:endParaRPr lang="en-GB"/>
        </a:p>
      </dgm:t>
    </dgm:pt>
    <dgm:pt modelId="{F61F2286-96B1-4BA3-8169-06F112562E89}">
      <dgm:prSet phldrT="[Text]" custT="1"/>
      <dgm:spPr/>
      <dgm:t>
        <a:bodyPr/>
        <a:lstStyle/>
        <a:p>
          <a:pPr>
            <a:buFont typeface="Wingdings" panose="05000000000000000000" pitchFamily="2" charset="2"/>
            <a:buChar char="§"/>
          </a:pPr>
          <a:r>
            <a:rPr lang="en-GB" sz="2000" dirty="0"/>
            <a:t>Step 3: Get evidence to prove your illness (e.g. a doctor’s note)</a:t>
          </a:r>
        </a:p>
      </dgm:t>
    </dgm:pt>
    <dgm:pt modelId="{F3EEDEC4-9A62-4716-AC55-236CEDE8CA67}" type="parTrans" cxnId="{C6C742CB-C5E1-410D-AEBF-BD196CF97AAB}">
      <dgm:prSet/>
      <dgm:spPr/>
      <dgm:t>
        <a:bodyPr/>
        <a:lstStyle/>
        <a:p>
          <a:endParaRPr lang="en-GB"/>
        </a:p>
      </dgm:t>
    </dgm:pt>
    <dgm:pt modelId="{7B26BD29-02D6-47A5-8DD2-8E727A2FD932}" type="sibTrans" cxnId="{C6C742CB-C5E1-410D-AEBF-BD196CF97AAB}">
      <dgm:prSet/>
      <dgm:spPr/>
      <dgm:t>
        <a:bodyPr/>
        <a:lstStyle/>
        <a:p>
          <a:endParaRPr lang="en-GB"/>
        </a:p>
      </dgm:t>
    </dgm:pt>
    <dgm:pt modelId="{D4E34C5C-A0BC-4244-A5CB-4B7B603DDE87}">
      <dgm:prSet phldrT="[Text]" phldr="0" custT="1"/>
      <dgm:spPr/>
      <dgm:t>
        <a:bodyPr/>
        <a:lstStyle/>
        <a:p>
          <a:pPr>
            <a:buFont typeface="Wingdings" panose="05000000000000000000" pitchFamily="2" charset="2"/>
            <a:buChar char="§"/>
          </a:pPr>
          <a:r>
            <a:rPr lang="en-GB" sz="2000" dirty="0"/>
            <a:t>Step 4: You should continue to follow this procedure if ill for more than one day, and then should arrange to see the exams officer on your return</a:t>
          </a:r>
          <a:endParaRPr lang="en-GB" sz="2000" i="1" dirty="0">
            <a:highlight>
              <a:srgbClr val="F04E23"/>
            </a:highlight>
          </a:endParaRPr>
        </a:p>
      </dgm:t>
    </dgm:pt>
    <dgm:pt modelId="{8E07D8B6-E92A-43BF-AA52-62BC1776D7BB}" type="parTrans" cxnId="{59A384F1-F09B-4FB5-9541-4C96597D28E2}">
      <dgm:prSet/>
      <dgm:spPr/>
      <dgm:t>
        <a:bodyPr/>
        <a:lstStyle/>
        <a:p>
          <a:endParaRPr lang="en-GB"/>
        </a:p>
      </dgm:t>
    </dgm:pt>
    <dgm:pt modelId="{5146C693-7A0D-406C-A95C-2F66A02280FF}" type="sibTrans" cxnId="{59A384F1-F09B-4FB5-9541-4C96597D28E2}">
      <dgm:prSet/>
      <dgm:spPr/>
      <dgm:t>
        <a:bodyPr/>
        <a:lstStyle/>
        <a:p>
          <a:endParaRPr lang="en-GB"/>
        </a:p>
      </dgm:t>
    </dgm:pt>
    <dgm:pt modelId="{09F01718-B74A-49A0-8761-FAEE569ED1A7}" type="pres">
      <dgm:prSet presAssocID="{64973277-918D-4FAB-8AA6-9257E31F36FC}" presName="outerComposite" presStyleCnt="0">
        <dgm:presLayoutVars>
          <dgm:chMax val="5"/>
          <dgm:dir/>
          <dgm:resizeHandles val="exact"/>
        </dgm:presLayoutVars>
      </dgm:prSet>
      <dgm:spPr/>
    </dgm:pt>
    <dgm:pt modelId="{8FCB186C-DD25-4B6A-9D66-C34595443368}" type="pres">
      <dgm:prSet presAssocID="{64973277-918D-4FAB-8AA6-9257E31F36FC}" presName="dummyMaxCanvas" presStyleCnt="0">
        <dgm:presLayoutVars/>
      </dgm:prSet>
      <dgm:spPr/>
    </dgm:pt>
    <dgm:pt modelId="{1C4B0CCB-7D85-4107-9F0A-EF297BE50C3C}" type="pres">
      <dgm:prSet presAssocID="{64973277-918D-4FAB-8AA6-9257E31F36FC}" presName="FourNodes_1" presStyleLbl="node1" presStyleIdx="0" presStyleCnt="4">
        <dgm:presLayoutVars>
          <dgm:bulletEnabled val="1"/>
        </dgm:presLayoutVars>
      </dgm:prSet>
      <dgm:spPr/>
    </dgm:pt>
    <dgm:pt modelId="{3EBF2AD8-56A7-41C9-A904-0392D39AB370}" type="pres">
      <dgm:prSet presAssocID="{64973277-918D-4FAB-8AA6-9257E31F36FC}" presName="FourNodes_2" presStyleLbl="node1" presStyleIdx="1" presStyleCnt="4">
        <dgm:presLayoutVars>
          <dgm:bulletEnabled val="1"/>
        </dgm:presLayoutVars>
      </dgm:prSet>
      <dgm:spPr/>
    </dgm:pt>
    <dgm:pt modelId="{A1399826-9660-4BED-ADC0-B656EAD3F46F}" type="pres">
      <dgm:prSet presAssocID="{64973277-918D-4FAB-8AA6-9257E31F36FC}" presName="FourNodes_3" presStyleLbl="node1" presStyleIdx="2" presStyleCnt="4">
        <dgm:presLayoutVars>
          <dgm:bulletEnabled val="1"/>
        </dgm:presLayoutVars>
      </dgm:prSet>
      <dgm:spPr/>
    </dgm:pt>
    <dgm:pt modelId="{885C6EC7-9A27-4F59-945E-DD39CEF0AF43}" type="pres">
      <dgm:prSet presAssocID="{64973277-918D-4FAB-8AA6-9257E31F36FC}" presName="FourNodes_4" presStyleLbl="node1" presStyleIdx="3" presStyleCnt="4">
        <dgm:presLayoutVars>
          <dgm:bulletEnabled val="1"/>
        </dgm:presLayoutVars>
      </dgm:prSet>
      <dgm:spPr/>
    </dgm:pt>
    <dgm:pt modelId="{DB6F879F-6AED-4ED4-9C13-E72DE075F889}" type="pres">
      <dgm:prSet presAssocID="{64973277-918D-4FAB-8AA6-9257E31F36FC}" presName="FourConn_1-2" presStyleLbl="fgAccFollowNode1" presStyleIdx="0" presStyleCnt="3">
        <dgm:presLayoutVars>
          <dgm:bulletEnabled val="1"/>
        </dgm:presLayoutVars>
      </dgm:prSet>
      <dgm:spPr/>
    </dgm:pt>
    <dgm:pt modelId="{3DD55943-6B8D-41A1-8A43-6CCAFE11FAA9}" type="pres">
      <dgm:prSet presAssocID="{64973277-918D-4FAB-8AA6-9257E31F36FC}" presName="FourConn_2-3" presStyleLbl="fgAccFollowNode1" presStyleIdx="1" presStyleCnt="3">
        <dgm:presLayoutVars>
          <dgm:bulletEnabled val="1"/>
        </dgm:presLayoutVars>
      </dgm:prSet>
      <dgm:spPr/>
    </dgm:pt>
    <dgm:pt modelId="{F2CA0B18-2362-4BBC-A75A-3B54E97CD5FB}" type="pres">
      <dgm:prSet presAssocID="{64973277-918D-4FAB-8AA6-9257E31F36FC}" presName="FourConn_3-4" presStyleLbl="fgAccFollowNode1" presStyleIdx="2" presStyleCnt="3">
        <dgm:presLayoutVars>
          <dgm:bulletEnabled val="1"/>
        </dgm:presLayoutVars>
      </dgm:prSet>
      <dgm:spPr/>
    </dgm:pt>
    <dgm:pt modelId="{616DCDF6-6936-4ECE-A79B-B92AFD62FD30}" type="pres">
      <dgm:prSet presAssocID="{64973277-918D-4FAB-8AA6-9257E31F36FC}" presName="FourNodes_1_text" presStyleLbl="node1" presStyleIdx="3" presStyleCnt="4">
        <dgm:presLayoutVars>
          <dgm:bulletEnabled val="1"/>
        </dgm:presLayoutVars>
      </dgm:prSet>
      <dgm:spPr/>
    </dgm:pt>
    <dgm:pt modelId="{FE05D560-3A4A-497F-92D6-82ED600BA276}" type="pres">
      <dgm:prSet presAssocID="{64973277-918D-4FAB-8AA6-9257E31F36FC}" presName="FourNodes_2_text" presStyleLbl="node1" presStyleIdx="3" presStyleCnt="4">
        <dgm:presLayoutVars>
          <dgm:bulletEnabled val="1"/>
        </dgm:presLayoutVars>
      </dgm:prSet>
      <dgm:spPr/>
    </dgm:pt>
    <dgm:pt modelId="{C95DE57C-45ED-411F-9B99-E1218F37CC6E}" type="pres">
      <dgm:prSet presAssocID="{64973277-918D-4FAB-8AA6-9257E31F36FC}" presName="FourNodes_3_text" presStyleLbl="node1" presStyleIdx="3" presStyleCnt="4">
        <dgm:presLayoutVars>
          <dgm:bulletEnabled val="1"/>
        </dgm:presLayoutVars>
      </dgm:prSet>
      <dgm:spPr/>
    </dgm:pt>
    <dgm:pt modelId="{C568D297-B81B-49F5-923F-810BCE4957E2}" type="pres">
      <dgm:prSet presAssocID="{64973277-918D-4FAB-8AA6-9257E31F36FC}" presName="FourNodes_4_text" presStyleLbl="node1" presStyleIdx="3" presStyleCnt="4">
        <dgm:presLayoutVars>
          <dgm:bulletEnabled val="1"/>
        </dgm:presLayoutVars>
      </dgm:prSet>
      <dgm:spPr/>
    </dgm:pt>
  </dgm:ptLst>
  <dgm:cxnLst>
    <dgm:cxn modelId="{83EB4235-538D-486F-ABD9-D4B6CC237E23}" type="presOf" srcId="{596F03D3-FEA1-4E73-91D8-16B784C9A9CA}" destId="{3DD55943-6B8D-41A1-8A43-6CCAFE11FAA9}" srcOrd="0" destOrd="0" presId="urn:microsoft.com/office/officeart/2005/8/layout/vProcess5"/>
    <dgm:cxn modelId="{6C2E6F36-03B9-4F9F-8A46-F7A32680B724}" type="presOf" srcId="{6756235F-E78B-4B0F-90E6-59ECCA2D6E22}" destId="{DB6F879F-6AED-4ED4-9C13-E72DE075F889}" srcOrd="0" destOrd="0" presId="urn:microsoft.com/office/officeart/2005/8/layout/vProcess5"/>
    <dgm:cxn modelId="{855DC85B-E01D-4386-B360-DB67A5A61457}" type="presOf" srcId="{F61F2286-96B1-4BA3-8169-06F112562E89}" destId="{C95DE57C-45ED-411F-9B99-E1218F37CC6E}" srcOrd="1" destOrd="0" presId="urn:microsoft.com/office/officeart/2005/8/layout/vProcess5"/>
    <dgm:cxn modelId="{7AA02960-BBC4-4E80-AC95-B5FA2D3FE5CA}" type="presOf" srcId="{C54DA358-8155-46EC-ABFB-181F5C109138}" destId="{FE05D560-3A4A-497F-92D6-82ED600BA276}" srcOrd="1" destOrd="0" presId="urn:microsoft.com/office/officeart/2005/8/layout/vProcess5"/>
    <dgm:cxn modelId="{DF896C6A-30C2-4885-84CC-EE89050F0304}" type="presOf" srcId="{3AF1EF0D-AA6E-4565-B7AD-958BB24779E0}" destId="{1C4B0CCB-7D85-4107-9F0A-EF297BE50C3C}" srcOrd="0" destOrd="0" presId="urn:microsoft.com/office/officeart/2005/8/layout/vProcess5"/>
    <dgm:cxn modelId="{88FF9C4D-09E0-4273-9F47-69ADD24F7B3B}" type="presOf" srcId="{3AF1EF0D-AA6E-4565-B7AD-958BB24779E0}" destId="{616DCDF6-6936-4ECE-A79B-B92AFD62FD30}" srcOrd="1" destOrd="0" presId="urn:microsoft.com/office/officeart/2005/8/layout/vProcess5"/>
    <dgm:cxn modelId="{FF372274-FE15-46BF-B809-4448B6E5AD21}" type="presOf" srcId="{64973277-918D-4FAB-8AA6-9257E31F36FC}" destId="{09F01718-B74A-49A0-8761-FAEE569ED1A7}" srcOrd="0" destOrd="0" presId="urn:microsoft.com/office/officeart/2005/8/layout/vProcess5"/>
    <dgm:cxn modelId="{11B19699-162B-4A1B-9A07-288A5123B6BB}" type="presOf" srcId="{D4E34C5C-A0BC-4244-A5CB-4B7B603DDE87}" destId="{885C6EC7-9A27-4F59-945E-DD39CEF0AF43}" srcOrd="0" destOrd="0" presId="urn:microsoft.com/office/officeart/2005/8/layout/vProcess5"/>
    <dgm:cxn modelId="{D8B91EAA-A26A-495B-B384-6016B85ABB0C}" srcId="{64973277-918D-4FAB-8AA6-9257E31F36FC}" destId="{C54DA358-8155-46EC-ABFB-181F5C109138}" srcOrd="1" destOrd="0" parTransId="{4006090E-B4B1-4BFE-AA24-BAB2C0C99AAB}" sibTransId="{596F03D3-FEA1-4E73-91D8-16B784C9A9CA}"/>
    <dgm:cxn modelId="{D20955AD-1565-48FA-A760-F9A479F95CA8}" type="presOf" srcId="{D4E34C5C-A0BC-4244-A5CB-4B7B603DDE87}" destId="{C568D297-B81B-49F5-923F-810BCE4957E2}" srcOrd="1" destOrd="0" presId="urn:microsoft.com/office/officeart/2005/8/layout/vProcess5"/>
    <dgm:cxn modelId="{545512AF-37CE-4356-B2BD-E1150BDE791C}" type="presOf" srcId="{F61F2286-96B1-4BA3-8169-06F112562E89}" destId="{A1399826-9660-4BED-ADC0-B656EAD3F46F}" srcOrd="0" destOrd="0" presId="urn:microsoft.com/office/officeart/2005/8/layout/vProcess5"/>
    <dgm:cxn modelId="{97FA27CA-2FF9-4A90-9D69-EFEA41E3EF9C}" type="presOf" srcId="{7B26BD29-02D6-47A5-8DD2-8E727A2FD932}" destId="{F2CA0B18-2362-4BBC-A75A-3B54E97CD5FB}" srcOrd="0" destOrd="0" presId="urn:microsoft.com/office/officeart/2005/8/layout/vProcess5"/>
    <dgm:cxn modelId="{C6C742CB-C5E1-410D-AEBF-BD196CF97AAB}" srcId="{64973277-918D-4FAB-8AA6-9257E31F36FC}" destId="{F61F2286-96B1-4BA3-8169-06F112562E89}" srcOrd="2" destOrd="0" parTransId="{F3EEDEC4-9A62-4716-AC55-236CEDE8CA67}" sibTransId="{7B26BD29-02D6-47A5-8DD2-8E727A2FD932}"/>
    <dgm:cxn modelId="{73C98CE3-1CFF-462C-97AB-5F7B56F98A79}" srcId="{64973277-918D-4FAB-8AA6-9257E31F36FC}" destId="{3AF1EF0D-AA6E-4565-B7AD-958BB24779E0}" srcOrd="0" destOrd="0" parTransId="{2A39E8E3-905F-42B4-9FA3-1C4211AEC0CE}" sibTransId="{6756235F-E78B-4B0F-90E6-59ECCA2D6E22}"/>
    <dgm:cxn modelId="{AC4C0AEE-A4A2-4411-A2E3-52572763935A}" type="presOf" srcId="{C54DA358-8155-46EC-ABFB-181F5C109138}" destId="{3EBF2AD8-56A7-41C9-A904-0392D39AB370}" srcOrd="0" destOrd="0" presId="urn:microsoft.com/office/officeart/2005/8/layout/vProcess5"/>
    <dgm:cxn modelId="{59A384F1-F09B-4FB5-9541-4C96597D28E2}" srcId="{64973277-918D-4FAB-8AA6-9257E31F36FC}" destId="{D4E34C5C-A0BC-4244-A5CB-4B7B603DDE87}" srcOrd="3" destOrd="0" parTransId="{8E07D8B6-E92A-43BF-AA52-62BC1776D7BB}" sibTransId="{5146C693-7A0D-406C-A95C-2F66A02280FF}"/>
    <dgm:cxn modelId="{F85B4DDA-6700-4AEA-B0BA-3A69BCED01E1}" type="presParOf" srcId="{09F01718-B74A-49A0-8761-FAEE569ED1A7}" destId="{8FCB186C-DD25-4B6A-9D66-C34595443368}" srcOrd="0" destOrd="0" presId="urn:microsoft.com/office/officeart/2005/8/layout/vProcess5"/>
    <dgm:cxn modelId="{5C51E686-38BD-4FC1-9F07-F5688AD5FAA6}" type="presParOf" srcId="{09F01718-B74A-49A0-8761-FAEE569ED1A7}" destId="{1C4B0CCB-7D85-4107-9F0A-EF297BE50C3C}" srcOrd="1" destOrd="0" presId="urn:microsoft.com/office/officeart/2005/8/layout/vProcess5"/>
    <dgm:cxn modelId="{218D14F5-05D7-4250-8FD4-B3B6EE869303}" type="presParOf" srcId="{09F01718-B74A-49A0-8761-FAEE569ED1A7}" destId="{3EBF2AD8-56A7-41C9-A904-0392D39AB370}" srcOrd="2" destOrd="0" presId="urn:microsoft.com/office/officeart/2005/8/layout/vProcess5"/>
    <dgm:cxn modelId="{ECE93C8E-01BD-4757-A2FE-67A494648741}" type="presParOf" srcId="{09F01718-B74A-49A0-8761-FAEE569ED1A7}" destId="{A1399826-9660-4BED-ADC0-B656EAD3F46F}" srcOrd="3" destOrd="0" presId="urn:microsoft.com/office/officeart/2005/8/layout/vProcess5"/>
    <dgm:cxn modelId="{1C73AB4F-10B9-4FA8-BA42-E50A7237FC06}" type="presParOf" srcId="{09F01718-B74A-49A0-8761-FAEE569ED1A7}" destId="{885C6EC7-9A27-4F59-945E-DD39CEF0AF43}" srcOrd="4" destOrd="0" presId="urn:microsoft.com/office/officeart/2005/8/layout/vProcess5"/>
    <dgm:cxn modelId="{162A44A7-F584-427F-BEB6-12C739E42D28}" type="presParOf" srcId="{09F01718-B74A-49A0-8761-FAEE569ED1A7}" destId="{DB6F879F-6AED-4ED4-9C13-E72DE075F889}" srcOrd="5" destOrd="0" presId="urn:microsoft.com/office/officeart/2005/8/layout/vProcess5"/>
    <dgm:cxn modelId="{5668EE51-905E-4D89-B844-1C12733E7CEB}" type="presParOf" srcId="{09F01718-B74A-49A0-8761-FAEE569ED1A7}" destId="{3DD55943-6B8D-41A1-8A43-6CCAFE11FAA9}" srcOrd="6" destOrd="0" presId="urn:microsoft.com/office/officeart/2005/8/layout/vProcess5"/>
    <dgm:cxn modelId="{01C92492-40CB-4A5E-BFBA-A3A97FC98CE3}" type="presParOf" srcId="{09F01718-B74A-49A0-8761-FAEE569ED1A7}" destId="{F2CA0B18-2362-4BBC-A75A-3B54E97CD5FB}" srcOrd="7" destOrd="0" presId="urn:microsoft.com/office/officeart/2005/8/layout/vProcess5"/>
    <dgm:cxn modelId="{7158B02E-D970-43A0-801D-102A0274F1CA}" type="presParOf" srcId="{09F01718-B74A-49A0-8761-FAEE569ED1A7}" destId="{616DCDF6-6936-4ECE-A79B-B92AFD62FD30}" srcOrd="8" destOrd="0" presId="urn:microsoft.com/office/officeart/2005/8/layout/vProcess5"/>
    <dgm:cxn modelId="{C79D2EB7-056C-49EC-9BD6-D84F2E3508F6}" type="presParOf" srcId="{09F01718-B74A-49A0-8761-FAEE569ED1A7}" destId="{FE05D560-3A4A-497F-92D6-82ED600BA276}" srcOrd="9" destOrd="0" presId="urn:microsoft.com/office/officeart/2005/8/layout/vProcess5"/>
    <dgm:cxn modelId="{171FD1FB-CC3B-47CD-98CD-821243F3833A}" type="presParOf" srcId="{09F01718-B74A-49A0-8761-FAEE569ED1A7}" destId="{C95DE57C-45ED-411F-9B99-E1218F37CC6E}" srcOrd="10" destOrd="0" presId="urn:microsoft.com/office/officeart/2005/8/layout/vProcess5"/>
    <dgm:cxn modelId="{19E0BCE4-8269-4606-BB17-395D403BABAA}" type="presParOf" srcId="{09F01718-B74A-49A0-8761-FAEE569ED1A7}" destId="{C568D297-B81B-49F5-923F-810BCE4957E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A8FB3-E13E-4B9B-AF09-EFF7D716B4D4}">
      <dsp:nvSpPr>
        <dsp:cNvPr id="0" name=""/>
        <dsp:cNvSpPr/>
      </dsp:nvSpPr>
      <dsp:spPr>
        <a:xfrm>
          <a:off x="2308" y="0"/>
          <a:ext cx="3591977" cy="46019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Clr>
              <a:srgbClr val="F04E23"/>
            </a:buClr>
            <a:buSzPct val="105000"/>
            <a:buNone/>
          </a:pPr>
          <a:endParaRPr lang="en-US" sz="1800" b="1" kern="1200" dirty="0">
            <a:latin typeface="+mn-lt"/>
          </a:endParaRPr>
        </a:p>
        <a:p>
          <a:pPr marL="0" lvl="0" indent="0" algn="ctr" defTabSz="800100">
            <a:lnSpc>
              <a:spcPct val="90000"/>
            </a:lnSpc>
            <a:spcBef>
              <a:spcPct val="0"/>
            </a:spcBef>
            <a:spcAft>
              <a:spcPct val="35000"/>
            </a:spcAft>
            <a:buClr>
              <a:srgbClr val="F04E23"/>
            </a:buClr>
            <a:buSzPct val="105000"/>
            <a:buNone/>
          </a:pPr>
          <a:r>
            <a:rPr lang="en-US" sz="2000" b="1" kern="1200" dirty="0">
              <a:latin typeface="+mn-lt"/>
            </a:rPr>
            <a:t>Before the exam</a:t>
          </a:r>
        </a:p>
        <a:p>
          <a:pPr marL="0" lvl="0" indent="0" algn="ctr" defTabSz="800100">
            <a:lnSpc>
              <a:spcPct val="90000"/>
            </a:lnSpc>
            <a:spcBef>
              <a:spcPct val="0"/>
            </a:spcBef>
            <a:spcAft>
              <a:spcPct val="35000"/>
            </a:spcAft>
            <a:buClr>
              <a:srgbClr val="F04E23"/>
            </a:buClr>
            <a:buSzPct val="105000"/>
            <a:buNone/>
          </a:pPr>
          <a:r>
            <a:rPr lang="en-US" sz="1600" kern="1200" dirty="0">
              <a:latin typeface="+mn-lt"/>
            </a:rPr>
            <a:t>You need to know which exams you have been entered for, and when they take place</a:t>
          </a:r>
          <a:r>
            <a:rPr lang="en-US" sz="1600" kern="1200" dirty="0">
              <a:solidFill>
                <a:schemeClr val="bg1"/>
              </a:solidFill>
            </a:rPr>
            <a:t> </a:t>
          </a:r>
          <a:endParaRPr lang="en-GB" sz="1600" i="1" kern="1200" dirty="0">
            <a:solidFill>
              <a:schemeClr val="bg1"/>
            </a:solidFill>
          </a:endParaRPr>
        </a:p>
      </dsp:txBody>
      <dsp:txXfrm>
        <a:off x="2308" y="1840790"/>
        <a:ext cx="3591977" cy="1840790"/>
      </dsp:txXfrm>
    </dsp:sp>
    <dsp:sp modelId="{126FF409-8ED0-4375-B58A-8E31E94E04D0}">
      <dsp:nvSpPr>
        <dsp:cNvPr id="0" name=""/>
        <dsp:cNvSpPr/>
      </dsp:nvSpPr>
      <dsp:spPr>
        <a:xfrm>
          <a:off x="1032068" y="276118"/>
          <a:ext cx="1532458" cy="153245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81B869-5ADE-44CF-B003-1247CAAF0890}">
      <dsp:nvSpPr>
        <dsp:cNvPr id="0" name=""/>
        <dsp:cNvSpPr/>
      </dsp:nvSpPr>
      <dsp:spPr>
        <a:xfrm>
          <a:off x="3695328" y="0"/>
          <a:ext cx="3591977" cy="46019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rPr>
            <a:t>During the exam</a:t>
          </a:r>
        </a:p>
        <a:p>
          <a:pPr marL="0" lvl="0" indent="0" algn="ctr" defTabSz="889000">
            <a:lnSpc>
              <a:spcPct val="90000"/>
            </a:lnSpc>
            <a:spcBef>
              <a:spcPct val="0"/>
            </a:spcBef>
            <a:spcAft>
              <a:spcPct val="35000"/>
            </a:spcAft>
            <a:buClr>
              <a:srgbClr val="F04E23"/>
            </a:buClr>
            <a:buSzPct val="105000"/>
            <a:buNone/>
          </a:pPr>
          <a:r>
            <a:rPr lang="en-US" sz="1600" kern="1200" dirty="0">
              <a:latin typeface="+mn-lt"/>
            </a:rPr>
            <a:t>You need to know the rules you need to follow in the exam room</a:t>
          </a:r>
          <a:endParaRPr lang="en-GB" sz="1600" kern="1200" dirty="0">
            <a:solidFill>
              <a:schemeClr val="bg1"/>
            </a:solidFill>
          </a:endParaRPr>
        </a:p>
      </dsp:txBody>
      <dsp:txXfrm>
        <a:off x="3695328" y="1840790"/>
        <a:ext cx="3591977" cy="1840790"/>
      </dsp:txXfrm>
    </dsp:sp>
    <dsp:sp modelId="{81D3D8B3-84F8-4DFF-B16D-55979A56C52B}">
      <dsp:nvSpPr>
        <dsp:cNvPr id="0" name=""/>
        <dsp:cNvSpPr/>
      </dsp:nvSpPr>
      <dsp:spPr>
        <a:xfrm>
          <a:off x="4731805" y="276118"/>
          <a:ext cx="1532458" cy="1532458"/>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FFB14E-A05B-463C-A19C-8FDD7F26A215}">
      <dsp:nvSpPr>
        <dsp:cNvPr id="0" name=""/>
        <dsp:cNvSpPr/>
      </dsp:nvSpPr>
      <dsp:spPr>
        <a:xfrm>
          <a:off x="7401782" y="0"/>
          <a:ext cx="3591977" cy="46019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Clr>
              <a:srgbClr val="F04E23"/>
            </a:buClr>
            <a:buSzPct val="105000"/>
            <a:buNone/>
          </a:pPr>
          <a:endParaRPr lang="en-US" sz="1800" b="1" kern="1200" dirty="0">
            <a:latin typeface="+mn-lt"/>
          </a:endParaRPr>
        </a:p>
        <a:p>
          <a:pPr marL="0" lvl="0" indent="0" algn="ctr" defTabSz="800100">
            <a:lnSpc>
              <a:spcPct val="90000"/>
            </a:lnSpc>
            <a:spcBef>
              <a:spcPct val="0"/>
            </a:spcBef>
            <a:spcAft>
              <a:spcPct val="35000"/>
            </a:spcAft>
            <a:buClr>
              <a:srgbClr val="F04E23"/>
            </a:buClr>
            <a:buSzPct val="105000"/>
            <a:buNone/>
          </a:pPr>
          <a:r>
            <a:rPr lang="en-US" sz="2000" b="1" kern="1200" dirty="0">
              <a:latin typeface="+mn-lt"/>
            </a:rPr>
            <a:t>After the exam</a:t>
          </a:r>
        </a:p>
        <a:p>
          <a:pPr marL="0" lvl="0" indent="0" algn="ctr" defTabSz="800100">
            <a:lnSpc>
              <a:spcPct val="90000"/>
            </a:lnSpc>
            <a:spcBef>
              <a:spcPct val="0"/>
            </a:spcBef>
            <a:spcAft>
              <a:spcPct val="35000"/>
            </a:spcAft>
            <a:buClr>
              <a:srgbClr val="F04E23"/>
            </a:buClr>
            <a:buSzPct val="105000"/>
            <a:buNone/>
          </a:pPr>
          <a:r>
            <a:rPr lang="en-US" sz="1600" kern="1200" dirty="0">
              <a:latin typeface="+mn-lt"/>
            </a:rPr>
            <a:t>You need to know when and how you will receive your results, and what to do if you think an error might have been made with your grade(s)</a:t>
          </a:r>
          <a:endParaRPr lang="en-GB" sz="1600" kern="1200" dirty="0">
            <a:solidFill>
              <a:schemeClr val="bg1"/>
            </a:solidFill>
          </a:endParaRPr>
        </a:p>
      </dsp:txBody>
      <dsp:txXfrm>
        <a:off x="7401782" y="1840790"/>
        <a:ext cx="3591977" cy="1840790"/>
      </dsp:txXfrm>
    </dsp:sp>
    <dsp:sp modelId="{65DA8ECF-5ACE-492D-A03C-2E5A9A04BF23}">
      <dsp:nvSpPr>
        <dsp:cNvPr id="0" name=""/>
        <dsp:cNvSpPr/>
      </dsp:nvSpPr>
      <dsp:spPr>
        <a:xfrm>
          <a:off x="8431542" y="276118"/>
          <a:ext cx="1532458" cy="1532458"/>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C87664-2C08-43FC-A284-4B26F3354F3D}">
      <dsp:nvSpPr>
        <dsp:cNvPr id="0" name=""/>
        <dsp:cNvSpPr/>
      </dsp:nvSpPr>
      <dsp:spPr>
        <a:xfrm>
          <a:off x="439842" y="3681580"/>
          <a:ext cx="10116383" cy="690296"/>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43BFF-B8D9-4337-937A-C439EB5493BA}">
      <dsp:nvSpPr>
        <dsp:cNvPr id="0" name=""/>
        <dsp:cNvSpPr/>
      </dsp:nvSpPr>
      <dsp:spPr>
        <a:xfrm rot="10800000">
          <a:off x="2220016" y="566"/>
          <a:ext cx="7908283" cy="91232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2309"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room(s) in which your exams will be taking place, and where to meet before the exam</a:t>
          </a:r>
        </a:p>
      </dsp:txBody>
      <dsp:txXfrm rot="10800000">
        <a:off x="2448096" y="566"/>
        <a:ext cx="7680203" cy="912322"/>
      </dsp:txXfrm>
    </dsp:sp>
    <dsp:sp modelId="{3F222AB1-73D1-4825-9DA5-7EE25DF73902}">
      <dsp:nvSpPr>
        <dsp:cNvPr id="0" name=""/>
        <dsp:cNvSpPr/>
      </dsp:nvSpPr>
      <dsp:spPr>
        <a:xfrm>
          <a:off x="1763855" y="566"/>
          <a:ext cx="912322" cy="912322"/>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6EB6AC-A691-47D3-B525-33A9FB929553}">
      <dsp:nvSpPr>
        <dsp:cNvPr id="0" name=""/>
        <dsp:cNvSpPr/>
      </dsp:nvSpPr>
      <dsp:spPr>
        <a:xfrm rot="10800000">
          <a:off x="2220016" y="1165217"/>
          <a:ext cx="7908283" cy="91232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2309"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time each of your exams will be starting (and finishing) and how long before the exam you should arrive at your designated meeting point (10 minutes)</a:t>
          </a:r>
        </a:p>
        <a:p>
          <a:pPr marL="0" lvl="0" indent="0" algn="ctr" defTabSz="533400">
            <a:lnSpc>
              <a:spcPct val="90000"/>
            </a:lnSpc>
            <a:spcBef>
              <a:spcPct val="0"/>
            </a:spcBef>
            <a:spcAft>
              <a:spcPct val="35000"/>
            </a:spcAft>
            <a:buNone/>
          </a:pPr>
          <a:r>
            <a:rPr lang="en-GB" sz="1200" kern="1200" dirty="0"/>
            <a:t>Morning exams start at 9.15am</a:t>
          </a:r>
        </a:p>
        <a:p>
          <a:pPr marL="0" lvl="0" indent="0" algn="ctr" defTabSz="533400">
            <a:lnSpc>
              <a:spcPct val="90000"/>
            </a:lnSpc>
            <a:spcBef>
              <a:spcPct val="0"/>
            </a:spcBef>
            <a:spcAft>
              <a:spcPct val="35000"/>
            </a:spcAft>
            <a:buNone/>
          </a:pPr>
          <a:r>
            <a:rPr lang="en-GB" sz="1200" kern="1200" dirty="0"/>
            <a:t>Afternoon exams start at </a:t>
          </a:r>
          <a:r>
            <a:rPr lang="en-GB" sz="1200" b="1" kern="1200" dirty="0">
              <a:solidFill>
                <a:srgbClr val="FF0000"/>
              </a:solidFill>
            </a:rPr>
            <a:t>2.00pm</a:t>
          </a:r>
        </a:p>
      </dsp:txBody>
      <dsp:txXfrm rot="10800000">
        <a:off x="2448096" y="1165217"/>
        <a:ext cx="7680203" cy="912322"/>
      </dsp:txXfrm>
    </dsp:sp>
    <dsp:sp modelId="{63666F5F-A3DA-423A-AD6E-0568743A0BDC}">
      <dsp:nvSpPr>
        <dsp:cNvPr id="0" name=""/>
        <dsp:cNvSpPr/>
      </dsp:nvSpPr>
      <dsp:spPr>
        <a:xfrm>
          <a:off x="1763855" y="1165217"/>
          <a:ext cx="912322" cy="912322"/>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D77ABF-98F0-43D8-A93F-62CB9E77E797}">
      <dsp:nvSpPr>
        <dsp:cNvPr id="0" name=""/>
        <dsp:cNvSpPr/>
      </dsp:nvSpPr>
      <dsp:spPr>
        <a:xfrm rot="10800000">
          <a:off x="2220016" y="2329867"/>
          <a:ext cx="7908283" cy="91232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2309"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t>Where you will be seated during each exam, and where you can check your room and seating</a:t>
          </a:r>
        </a:p>
      </dsp:txBody>
      <dsp:txXfrm rot="10800000">
        <a:off x="2448096" y="2329867"/>
        <a:ext cx="7680203" cy="912322"/>
      </dsp:txXfrm>
    </dsp:sp>
    <dsp:sp modelId="{14FF4B1C-2B25-4863-BA80-42EB830F53E3}">
      <dsp:nvSpPr>
        <dsp:cNvPr id="0" name=""/>
        <dsp:cNvSpPr/>
      </dsp:nvSpPr>
      <dsp:spPr>
        <a:xfrm>
          <a:off x="1763855" y="2329867"/>
          <a:ext cx="912322" cy="912322"/>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57F38D-1051-497A-96DA-D4A425C1A078}">
      <dsp:nvSpPr>
        <dsp:cNvPr id="0" name=""/>
        <dsp:cNvSpPr/>
      </dsp:nvSpPr>
      <dsp:spPr>
        <a:xfrm rot="10800000">
          <a:off x="2220016" y="3494518"/>
          <a:ext cx="7908283" cy="91232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2309" tIns="45720" rIns="85344" bIns="45720" numCol="1" spcCol="1270" anchor="ctr" anchorCtr="0">
          <a:noAutofit/>
        </a:bodyPr>
        <a:lstStyle/>
        <a:p>
          <a:pPr marL="0" lvl="0" indent="0" algn="ctr" defTabSz="533400">
            <a:lnSpc>
              <a:spcPct val="90000"/>
            </a:lnSpc>
            <a:spcBef>
              <a:spcPct val="0"/>
            </a:spcBef>
            <a:spcAft>
              <a:spcPct val="35000"/>
            </a:spcAft>
            <a:buClr>
              <a:srgbClr val="F04E23"/>
            </a:buClr>
            <a:buSzPct val="105000"/>
            <a:buNone/>
          </a:pPr>
          <a:r>
            <a:rPr lang="en-US" sz="1200" kern="1200" dirty="0">
              <a:latin typeface="+mn-lt"/>
            </a:rPr>
            <a:t>Where your personal belongings will be kept, for example your bag, mobile phone etc.</a:t>
          </a:r>
          <a:endParaRPr lang="en-GB" sz="1200" kern="1200" dirty="0"/>
        </a:p>
      </dsp:txBody>
      <dsp:txXfrm rot="10800000">
        <a:off x="2448096" y="3494518"/>
        <a:ext cx="7680203" cy="912322"/>
      </dsp:txXfrm>
    </dsp:sp>
    <dsp:sp modelId="{345C71A2-B7FE-42AA-AA04-9547A0EB6A37}">
      <dsp:nvSpPr>
        <dsp:cNvPr id="0" name=""/>
        <dsp:cNvSpPr/>
      </dsp:nvSpPr>
      <dsp:spPr>
        <a:xfrm>
          <a:off x="1763855" y="3494518"/>
          <a:ext cx="912322" cy="912322"/>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3F4D1-5CB8-4E51-B7E3-D0B73366AF98}">
      <dsp:nvSpPr>
        <dsp:cNvPr id="0" name=""/>
        <dsp:cNvSpPr/>
      </dsp:nvSpPr>
      <dsp:spPr>
        <a:xfrm>
          <a:off x="0" y="0"/>
          <a:ext cx="6502400" cy="11227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GB" sz="1300" kern="1200" dirty="0"/>
            <a:t>Step 1: Telephone the school Reception, make sure you have the number stored in your phone</a:t>
          </a:r>
        </a:p>
      </dsp:txBody>
      <dsp:txXfrm>
        <a:off x="32883" y="32883"/>
        <a:ext cx="5196027" cy="1056955"/>
      </dsp:txXfrm>
    </dsp:sp>
    <dsp:sp modelId="{519C50B2-FC88-4CF1-A4E6-54E72FC0B750}">
      <dsp:nvSpPr>
        <dsp:cNvPr id="0" name=""/>
        <dsp:cNvSpPr/>
      </dsp:nvSpPr>
      <dsp:spPr>
        <a:xfrm>
          <a:off x="612265" y="1290274"/>
          <a:ext cx="6502400" cy="11227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GB" sz="1300" kern="1200" dirty="0"/>
            <a:t>Step 2: </a:t>
          </a:r>
          <a:r>
            <a:rPr lang="en-GB" sz="1300" kern="1200" dirty="0">
              <a:solidFill>
                <a:srgbClr val="FF0000"/>
              </a:solidFill>
            </a:rPr>
            <a:t>Switch off your phone and any other communication device</a:t>
          </a:r>
        </a:p>
      </dsp:txBody>
      <dsp:txXfrm>
        <a:off x="645148" y="1323157"/>
        <a:ext cx="5162289" cy="1056955"/>
      </dsp:txXfrm>
    </dsp:sp>
    <dsp:sp modelId="{E91BD390-0003-4746-946E-681061669866}">
      <dsp:nvSpPr>
        <dsp:cNvPr id="0" name=""/>
        <dsp:cNvSpPr/>
      </dsp:nvSpPr>
      <dsp:spPr>
        <a:xfrm>
          <a:off x="1081024" y="2653704"/>
          <a:ext cx="6502400" cy="11227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GB" sz="1300" kern="1200" dirty="0"/>
            <a:t>Step 3: Where possible, you should arrange to be brought into school by your parent/carer or another responsible adult who should be given your switched off phone, and they should accompany you in to Reception at which point your phone should be given to Reception staff, while Reception call the exams officer</a:t>
          </a:r>
          <a:endParaRPr lang="en-GB" sz="1300" kern="1200" dirty="0">
            <a:solidFill>
              <a:srgbClr val="FF0000"/>
            </a:solidFill>
          </a:endParaRPr>
        </a:p>
      </dsp:txBody>
      <dsp:txXfrm>
        <a:off x="1113907" y="2686587"/>
        <a:ext cx="5170417" cy="1056955"/>
      </dsp:txXfrm>
    </dsp:sp>
    <dsp:sp modelId="{4BA875B6-1721-4D93-8D70-1DB50730A95E}">
      <dsp:nvSpPr>
        <dsp:cNvPr id="0" name=""/>
        <dsp:cNvSpPr/>
      </dsp:nvSpPr>
      <dsp:spPr>
        <a:xfrm>
          <a:off x="1625599" y="3980556"/>
          <a:ext cx="6502400" cy="11227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GB" sz="1300" kern="1200" dirty="0"/>
            <a:t>Step 5: Your exams officer will escort you to your exam room and give you the full instructions for the exam, and answer any questions, before you are allowed to begin your exam</a:t>
          </a:r>
        </a:p>
      </dsp:txBody>
      <dsp:txXfrm>
        <a:off x="1658482" y="4013439"/>
        <a:ext cx="5162289" cy="1056955"/>
      </dsp:txXfrm>
    </dsp:sp>
    <dsp:sp modelId="{EDC1CE16-C2BA-47E4-836E-7F04411AE418}">
      <dsp:nvSpPr>
        <dsp:cNvPr id="0" name=""/>
        <dsp:cNvSpPr/>
      </dsp:nvSpPr>
      <dsp:spPr>
        <a:xfrm>
          <a:off x="5772631" y="859902"/>
          <a:ext cx="729768" cy="72976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5936829" y="859902"/>
        <a:ext cx="401372" cy="549150"/>
      </dsp:txXfrm>
    </dsp:sp>
    <dsp:sp modelId="{FDA165FB-FB89-4C22-8BA7-4680D2D70D1B}">
      <dsp:nvSpPr>
        <dsp:cNvPr id="0" name=""/>
        <dsp:cNvSpPr/>
      </dsp:nvSpPr>
      <dsp:spPr>
        <a:xfrm>
          <a:off x="6317207" y="2186754"/>
          <a:ext cx="729768" cy="72976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6481405" y="2186754"/>
        <a:ext cx="401372" cy="549150"/>
      </dsp:txXfrm>
    </dsp:sp>
    <dsp:sp modelId="{C0D68A81-4567-48EA-906F-66678E2DBEB9}">
      <dsp:nvSpPr>
        <dsp:cNvPr id="0" name=""/>
        <dsp:cNvSpPr/>
      </dsp:nvSpPr>
      <dsp:spPr>
        <a:xfrm>
          <a:off x="6853655" y="3513606"/>
          <a:ext cx="729768" cy="72976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7017853" y="3513606"/>
        <a:ext cx="401372" cy="549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B0CCB-7D85-4107-9F0A-EF297BE50C3C}">
      <dsp:nvSpPr>
        <dsp:cNvPr id="0" name=""/>
        <dsp:cNvSpPr/>
      </dsp:nvSpPr>
      <dsp:spPr>
        <a:xfrm>
          <a:off x="0" y="0"/>
          <a:ext cx="7083267" cy="10190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GB" sz="2000" kern="1200" dirty="0"/>
            <a:t>Step 1: Telephone the school reception and ask to speak with the exams officer, as well as reporting it on the absence line in the normal way</a:t>
          </a:r>
        </a:p>
      </dsp:txBody>
      <dsp:txXfrm>
        <a:off x="29846" y="29846"/>
        <a:ext cx="5897565" cy="959321"/>
      </dsp:txXfrm>
    </dsp:sp>
    <dsp:sp modelId="{3EBF2AD8-56A7-41C9-A904-0392D39AB370}">
      <dsp:nvSpPr>
        <dsp:cNvPr id="0" name=""/>
        <dsp:cNvSpPr/>
      </dsp:nvSpPr>
      <dsp:spPr>
        <a:xfrm>
          <a:off x="593223" y="1204288"/>
          <a:ext cx="7083267" cy="10190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GB" sz="1800" kern="1200" dirty="0"/>
            <a:t>Step 2: Follow the instructions given by the exams officer, (there may be some situations when you may still be able to attend but additional arrangements may be put in place for you)</a:t>
          </a:r>
        </a:p>
      </dsp:txBody>
      <dsp:txXfrm>
        <a:off x="623069" y="1234134"/>
        <a:ext cx="5767992" cy="959321"/>
      </dsp:txXfrm>
    </dsp:sp>
    <dsp:sp modelId="{A1399826-9660-4BED-ADC0-B656EAD3F46F}">
      <dsp:nvSpPr>
        <dsp:cNvPr id="0" name=""/>
        <dsp:cNvSpPr/>
      </dsp:nvSpPr>
      <dsp:spPr>
        <a:xfrm>
          <a:off x="1177593" y="2408577"/>
          <a:ext cx="7083267" cy="10190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GB" sz="2000" kern="1200" dirty="0"/>
            <a:t>Step 3: Get evidence to prove your illness (e.g. a doctor’s note)</a:t>
          </a:r>
        </a:p>
      </dsp:txBody>
      <dsp:txXfrm>
        <a:off x="1207439" y="2438423"/>
        <a:ext cx="5776846" cy="959321"/>
      </dsp:txXfrm>
    </dsp:sp>
    <dsp:sp modelId="{885C6EC7-9A27-4F59-945E-DD39CEF0AF43}">
      <dsp:nvSpPr>
        <dsp:cNvPr id="0" name=""/>
        <dsp:cNvSpPr/>
      </dsp:nvSpPr>
      <dsp:spPr>
        <a:xfrm>
          <a:off x="1770816" y="3612865"/>
          <a:ext cx="7083267" cy="10190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GB" sz="2000" kern="1200" dirty="0"/>
            <a:t>Step 4: You should continue to follow this procedure if ill for more than one day, and then should arrange to see the exams officer on your return</a:t>
          </a:r>
          <a:endParaRPr lang="en-GB" sz="2000" i="1" kern="1200" dirty="0">
            <a:highlight>
              <a:srgbClr val="F04E23"/>
            </a:highlight>
          </a:endParaRPr>
        </a:p>
      </dsp:txBody>
      <dsp:txXfrm>
        <a:off x="1800662" y="3642711"/>
        <a:ext cx="5767992" cy="959321"/>
      </dsp:txXfrm>
    </dsp:sp>
    <dsp:sp modelId="{DB6F879F-6AED-4ED4-9C13-E72DE075F889}">
      <dsp:nvSpPr>
        <dsp:cNvPr id="0" name=""/>
        <dsp:cNvSpPr/>
      </dsp:nvSpPr>
      <dsp:spPr>
        <a:xfrm>
          <a:off x="6420908" y="780471"/>
          <a:ext cx="662358" cy="66235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6569939" y="780471"/>
        <a:ext cx="364296" cy="498424"/>
      </dsp:txXfrm>
    </dsp:sp>
    <dsp:sp modelId="{3DD55943-6B8D-41A1-8A43-6CCAFE11FAA9}">
      <dsp:nvSpPr>
        <dsp:cNvPr id="0" name=""/>
        <dsp:cNvSpPr/>
      </dsp:nvSpPr>
      <dsp:spPr>
        <a:xfrm>
          <a:off x="7014132" y="1984760"/>
          <a:ext cx="662358" cy="66235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7163163" y="1984760"/>
        <a:ext cx="364296" cy="498424"/>
      </dsp:txXfrm>
    </dsp:sp>
    <dsp:sp modelId="{F2CA0B18-2362-4BBC-A75A-3B54E97CD5FB}">
      <dsp:nvSpPr>
        <dsp:cNvPr id="0" name=""/>
        <dsp:cNvSpPr/>
      </dsp:nvSpPr>
      <dsp:spPr>
        <a:xfrm>
          <a:off x="7598501" y="3189048"/>
          <a:ext cx="662358" cy="66235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7747532" y="3189048"/>
        <a:ext cx="364296" cy="49842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07CAE780-A645-CB42-82B2-EF5802507872}" type="datetimeFigureOut">
              <a:rPr lang="en-US" smtClean="0"/>
              <a:pPr/>
              <a:t>4/23/2026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7D6F3700-2139-6840-82DC-535478543AA1}" type="slidenum">
              <a:rPr lang="en-US" smtClean="0"/>
              <a:pPr/>
              <a:t>‹#›</a:t>
            </a:fld>
            <a:endParaRPr lang="en-US" dirty="0"/>
          </a:p>
        </p:txBody>
      </p:sp>
    </p:spTree>
    <p:extLst>
      <p:ext uri="{BB962C8B-B14F-4D97-AF65-F5344CB8AC3E}">
        <p14:creationId xmlns:p14="http://schemas.microsoft.com/office/powerpoint/2010/main" val="81994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Intro">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077BDE-E775-B339-3B42-455E354800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736"/>
            <a:ext cx="12191999" cy="6856525"/>
          </a:xfrm>
          <a:prstGeom prst="rect">
            <a:avLst/>
          </a:prstGeom>
        </p:spPr>
      </p:pic>
      <p:sp>
        <p:nvSpPr>
          <p:cNvPr id="10" name="Rectangle 9">
            <a:extLst>
              <a:ext uri="{FF2B5EF4-FFF2-40B4-BE49-F238E27FC236}">
                <a16:creationId xmlns:a16="http://schemas.microsoft.com/office/drawing/2014/main" id="{106489B9-0170-48A7-3BB5-88DDB0F226A6}"/>
              </a:ext>
            </a:extLst>
          </p:cNvPr>
          <p:cNvSpPr/>
          <p:nvPr userDrawn="1"/>
        </p:nvSpPr>
        <p:spPr>
          <a:xfrm>
            <a:off x="1" y="0"/>
            <a:ext cx="12191999" cy="6858000"/>
          </a:xfrm>
          <a:prstGeom prst="rect">
            <a:avLst/>
          </a:prstGeom>
          <a:solidFill>
            <a:schemeClr val="bg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descr="A black and yellow background with white text&#10;&#10;AI-generated content may be incorrect.">
            <a:extLst>
              <a:ext uri="{FF2B5EF4-FFF2-40B4-BE49-F238E27FC236}">
                <a16:creationId xmlns:a16="http://schemas.microsoft.com/office/drawing/2014/main" id="{5FF77989-3A98-58C8-1605-968788C218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0847" y="5452290"/>
            <a:ext cx="1406267" cy="1090574"/>
          </a:xfrm>
          <a:prstGeom prst="rect">
            <a:avLst/>
          </a:prstGeom>
        </p:spPr>
      </p:pic>
      <p:sp>
        <p:nvSpPr>
          <p:cNvPr id="53" name="Text Placeholder 5">
            <a:extLst>
              <a:ext uri="{FF2B5EF4-FFF2-40B4-BE49-F238E27FC236}">
                <a16:creationId xmlns:a16="http://schemas.microsoft.com/office/drawing/2014/main" id="{00C70F95-609C-EC2E-1958-B676FFA8B271}"/>
              </a:ext>
            </a:extLst>
          </p:cNvPr>
          <p:cNvSpPr>
            <a:spLocks noGrp="1"/>
          </p:cNvSpPr>
          <p:nvPr>
            <p:ph type="body" sz="quarter" idx="10" hasCustomPrompt="1"/>
          </p:nvPr>
        </p:nvSpPr>
        <p:spPr>
          <a:xfrm>
            <a:off x="1093981" y="1189911"/>
            <a:ext cx="10004033" cy="1372311"/>
          </a:xfrm>
          <a:prstGeom prst="rect">
            <a:avLst/>
          </a:prstGeom>
        </p:spPr>
        <p:txBody>
          <a:bodyPr/>
          <a:lstStyle>
            <a:lvl1pPr marL="0" indent="0" algn="ctr">
              <a:buNone/>
              <a:defRPr sz="4800" b="1"/>
            </a:lvl1pPr>
          </a:lstStyle>
          <a:p>
            <a:pPr lvl="0"/>
            <a:r>
              <a:rPr lang="en-GB" dirty="0"/>
              <a:t>Click to edit title</a:t>
            </a:r>
          </a:p>
        </p:txBody>
      </p:sp>
      <p:sp>
        <p:nvSpPr>
          <p:cNvPr id="54" name="Text Placeholder 5">
            <a:extLst>
              <a:ext uri="{FF2B5EF4-FFF2-40B4-BE49-F238E27FC236}">
                <a16:creationId xmlns:a16="http://schemas.microsoft.com/office/drawing/2014/main" id="{0B66C780-A34B-20FC-76E2-FA909576891A}"/>
              </a:ext>
            </a:extLst>
          </p:cNvPr>
          <p:cNvSpPr>
            <a:spLocks noGrp="1"/>
          </p:cNvSpPr>
          <p:nvPr>
            <p:ph type="body" sz="quarter" idx="11" hasCustomPrompt="1"/>
          </p:nvPr>
        </p:nvSpPr>
        <p:spPr>
          <a:xfrm>
            <a:off x="1093982" y="2660563"/>
            <a:ext cx="10004032" cy="2863851"/>
          </a:xfrm>
          <a:prstGeom prst="rect">
            <a:avLst/>
          </a:prstGeom>
        </p:spPr>
        <p:txBody>
          <a:bodyPr/>
          <a:lstStyle>
            <a:lvl1pPr marL="0" indent="0" algn="ctr">
              <a:buNone/>
              <a:defRPr/>
            </a:lvl1pPr>
          </a:lstStyle>
          <a:p>
            <a:pPr lvl="0"/>
            <a:r>
              <a:rPr lang="en-GB" dirty="0"/>
              <a:t>Click to edit description</a:t>
            </a:r>
          </a:p>
        </p:txBody>
      </p:sp>
      <p:cxnSp>
        <p:nvCxnSpPr>
          <p:cNvPr id="4" name="Straight Connector 3">
            <a:extLst>
              <a:ext uri="{FF2B5EF4-FFF2-40B4-BE49-F238E27FC236}">
                <a16:creationId xmlns:a16="http://schemas.microsoft.com/office/drawing/2014/main" id="{4517FCB6-3F5E-77D6-8BD4-58A9E5C6A1A7}"/>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C8C86EE-9112-B929-3A2E-91D46D163BE5}"/>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7668D9F6-00F3-FC1D-205A-1258D7D3978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427059" y="5758855"/>
            <a:ext cx="3374094" cy="549568"/>
          </a:xfrm>
          <a:prstGeom prst="rect">
            <a:avLst/>
          </a:prstGeom>
        </p:spPr>
      </p:pic>
    </p:spTree>
    <p:extLst>
      <p:ext uri="{BB962C8B-B14F-4D97-AF65-F5344CB8AC3E}">
        <p14:creationId xmlns:p14="http://schemas.microsoft.com/office/powerpoint/2010/main" val="58514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1938E6-1E52-ABD0-ED22-E3C11D40FFDB}"/>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223819" y="0"/>
            <a:ext cx="5968181" cy="6858000"/>
          </a:xfrm>
          <a:prstGeom prst="rect">
            <a:avLst/>
          </a:prstGeom>
        </p:spPr>
      </p:pic>
      <p:sp>
        <p:nvSpPr>
          <p:cNvPr id="10" name="Text Placeholder 5">
            <a:extLst>
              <a:ext uri="{FF2B5EF4-FFF2-40B4-BE49-F238E27FC236}">
                <a16:creationId xmlns:a16="http://schemas.microsoft.com/office/drawing/2014/main" id="{70E2B17A-9305-D01E-BC5B-48578A12237E}"/>
              </a:ext>
            </a:extLst>
          </p:cNvPr>
          <p:cNvSpPr>
            <a:spLocks noGrp="1"/>
          </p:cNvSpPr>
          <p:nvPr>
            <p:ph type="body" sz="quarter" idx="10"/>
          </p:nvPr>
        </p:nvSpPr>
        <p:spPr>
          <a:xfrm>
            <a:off x="604692" y="2831692"/>
            <a:ext cx="5073445" cy="26399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08315935-E03A-91F2-8816-8EE6B124254A}"/>
              </a:ext>
            </a:extLst>
          </p:cNvPr>
          <p:cNvSpPr>
            <a:spLocks noGrp="1"/>
          </p:cNvSpPr>
          <p:nvPr>
            <p:ph type="title"/>
          </p:nvPr>
        </p:nvSpPr>
        <p:spPr>
          <a:xfrm>
            <a:off x="604692" y="1279526"/>
            <a:ext cx="5073445" cy="1325563"/>
          </a:xfrm>
          <a:prstGeom prst="rect">
            <a:avLst/>
          </a:prstGeom>
        </p:spPr>
        <p:txBody>
          <a:bodyPr/>
          <a:lstStyle>
            <a:lvl1pPr>
              <a:defRPr b="1"/>
            </a:lvl1pPr>
          </a:lstStyle>
          <a:p>
            <a:r>
              <a:rPr lang="en-US"/>
              <a:t>Click to edit Master title style</a:t>
            </a:r>
            <a:endParaRPr lang="en-US" dirty="0"/>
          </a:p>
        </p:txBody>
      </p:sp>
      <p:sp>
        <p:nvSpPr>
          <p:cNvPr id="5" name="Rectangle 4">
            <a:extLst>
              <a:ext uri="{FF2B5EF4-FFF2-40B4-BE49-F238E27FC236}">
                <a16:creationId xmlns:a16="http://schemas.microsoft.com/office/drawing/2014/main" id="{803DEDF0-0698-3989-66B5-18C7A2026D67}"/>
              </a:ext>
            </a:extLst>
          </p:cNvPr>
          <p:cNvSpPr/>
          <p:nvPr userDrawn="1"/>
        </p:nvSpPr>
        <p:spPr>
          <a:xfrm>
            <a:off x="6223816" y="0"/>
            <a:ext cx="2013243" cy="6858000"/>
          </a:xfrm>
          <a:prstGeom prst="rect">
            <a:avLst/>
          </a:prstGeom>
          <a:gradFill>
            <a:gsLst>
              <a:gs pos="100000">
                <a:schemeClr val="accent1">
                  <a:lumMod val="5000"/>
                  <a:lumOff val="95000"/>
                  <a:alpha val="0"/>
                </a:schemeClr>
              </a:gs>
              <a:gs pos="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CDE6C08-13A1-8955-F96C-5B37C2E7BE91}"/>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0DA74E0C-2B33-99D2-99A6-4EEC45779FB4}"/>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A121DA8-F2CD-81B4-94B9-8B48E1B7ABD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8339" y="6154931"/>
            <a:ext cx="2125496" cy="348841"/>
          </a:xfrm>
          <a:prstGeom prst="rect">
            <a:avLst/>
          </a:prstGeom>
        </p:spPr>
      </p:pic>
    </p:spTree>
    <p:extLst>
      <p:ext uri="{BB962C8B-B14F-4D97-AF65-F5344CB8AC3E}">
        <p14:creationId xmlns:p14="http://schemas.microsoft.com/office/powerpoint/2010/main" val="111500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1938E6-1E52-ABD0-ED22-E3C11D40FFDB}"/>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70E2B17A-9305-D01E-BC5B-48578A12237E}"/>
              </a:ext>
            </a:extLst>
          </p:cNvPr>
          <p:cNvSpPr>
            <a:spLocks noGrp="1"/>
          </p:cNvSpPr>
          <p:nvPr>
            <p:ph type="body" sz="quarter" idx="10"/>
          </p:nvPr>
        </p:nvSpPr>
        <p:spPr>
          <a:xfrm>
            <a:off x="604692" y="2372238"/>
            <a:ext cx="10996069" cy="34116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08315935-E03A-91F2-8816-8EE6B124254A}"/>
              </a:ext>
            </a:extLst>
          </p:cNvPr>
          <p:cNvSpPr>
            <a:spLocks noGrp="1"/>
          </p:cNvSpPr>
          <p:nvPr>
            <p:ph type="title"/>
          </p:nvPr>
        </p:nvSpPr>
        <p:spPr>
          <a:xfrm>
            <a:off x="604692" y="861156"/>
            <a:ext cx="10996069" cy="1325563"/>
          </a:xfrm>
          <a:prstGeom prst="rect">
            <a:avLst/>
          </a:prstGeom>
        </p:spPr>
        <p:txBody>
          <a:bodyPr/>
          <a:lstStyle>
            <a:lvl1pPr>
              <a:defRPr b="1"/>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E245863D-8EF3-2627-7A11-6D3F72071443}"/>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B513B3B-2F8F-F055-32E5-EAB4B23F09BC}"/>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7322C9BE-523D-C27F-7AF3-67753B72F6E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60226" y="6154931"/>
            <a:ext cx="2141722" cy="348841"/>
          </a:xfrm>
          <a:prstGeom prst="rect">
            <a:avLst/>
          </a:prstGeom>
        </p:spPr>
      </p:pic>
    </p:spTree>
    <p:extLst>
      <p:ext uri="{BB962C8B-B14F-4D97-AF65-F5344CB8AC3E}">
        <p14:creationId xmlns:p14="http://schemas.microsoft.com/office/powerpoint/2010/main" val="1703575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Intro">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077BDE-E775-B339-3B42-455E354800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736"/>
            <a:ext cx="12191999" cy="6856525"/>
          </a:xfrm>
          <a:prstGeom prst="rect">
            <a:avLst/>
          </a:prstGeom>
        </p:spPr>
      </p:pic>
      <p:sp>
        <p:nvSpPr>
          <p:cNvPr id="10" name="Rectangle 9">
            <a:extLst>
              <a:ext uri="{FF2B5EF4-FFF2-40B4-BE49-F238E27FC236}">
                <a16:creationId xmlns:a16="http://schemas.microsoft.com/office/drawing/2014/main" id="{106489B9-0170-48A7-3BB5-88DDB0F226A6}"/>
              </a:ext>
            </a:extLst>
          </p:cNvPr>
          <p:cNvSpPr/>
          <p:nvPr userDrawn="1"/>
        </p:nvSpPr>
        <p:spPr>
          <a:xfrm>
            <a:off x="1" y="0"/>
            <a:ext cx="12191999" cy="6858000"/>
          </a:xfrm>
          <a:prstGeom prst="rect">
            <a:avLst/>
          </a:prstGeom>
          <a:solidFill>
            <a:schemeClr val="bg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descr="A black and yellow background with white text&#10;&#10;AI-generated content may be incorrect.">
            <a:extLst>
              <a:ext uri="{FF2B5EF4-FFF2-40B4-BE49-F238E27FC236}">
                <a16:creationId xmlns:a16="http://schemas.microsoft.com/office/drawing/2014/main" id="{5FF77989-3A98-58C8-1605-968788C218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0847" y="5452290"/>
            <a:ext cx="1406267" cy="1090574"/>
          </a:xfrm>
          <a:prstGeom prst="rect">
            <a:avLst/>
          </a:prstGeom>
        </p:spPr>
      </p:pic>
      <p:sp>
        <p:nvSpPr>
          <p:cNvPr id="53" name="Text Placeholder 5">
            <a:extLst>
              <a:ext uri="{FF2B5EF4-FFF2-40B4-BE49-F238E27FC236}">
                <a16:creationId xmlns:a16="http://schemas.microsoft.com/office/drawing/2014/main" id="{00C70F95-609C-EC2E-1958-B676FFA8B271}"/>
              </a:ext>
            </a:extLst>
          </p:cNvPr>
          <p:cNvSpPr>
            <a:spLocks noGrp="1"/>
          </p:cNvSpPr>
          <p:nvPr>
            <p:ph type="body" sz="quarter" idx="10" hasCustomPrompt="1"/>
          </p:nvPr>
        </p:nvSpPr>
        <p:spPr>
          <a:xfrm>
            <a:off x="1093981" y="1189911"/>
            <a:ext cx="10004033" cy="1372311"/>
          </a:xfrm>
          <a:prstGeom prst="rect">
            <a:avLst/>
          </a:prstGeom>
        </p:spPr>
        <p:txBody>
          <a:bodyPr/>
          <a:lstStyle>
            <a:lvl1pPr marL="0" indent="0" algn="ctr">
              <a:buNone/>
              <a:defRPr sz="4800" b="1"/>
            </a:lvl1pPr>
          </a:lstStyle>
          <a:p>
            <a:pPr lvl="0"/>
            <a:r>
              <a:rPr lang="en-GB" dirty="0"/>
              <a:t>Click to edit title</a:t>
            </a:r>
          </a:p>
        </p:txBody>
      </p:sp>
      <p:sp>
        <p:nvSpPr>
          <p:cNvPr id="54" name="Text Placeholder 5">
            <a:extLst>
              <a:ext uri="{FF2B5EF4-FFF2-40B4-BE49-F238E27FC236}">
                <a16:creationId xmlns:a16="http://schemas.microsoft.com/office/drawing/2014/main" id="{0B66C780-A34B-20FC-76E2-FA909576891A}"/>
              </a:ext>
            </a:extLst>
          </p:cNvPr>
          <p:cNvSpPr>
            <a:spLocks noGrp="1"/>
          </p:cNvSpPr>
          <p:nvPr>
            <p:ph type="body" sz="quarter" idx="11" hasCustomPrompt="1"/>
          </p:nvPr>
        </p:nvSpPr>
        <p:spPr>
          <a:xfrm>
            <a:off x="1093982" y="2660563"/>
            <a:ext cx="10004032" cy="2863851"/>
          </a:xfrm>
          <a:prstGeom prst="rect">
            <a:avLst/>
          </a:prstGeom>
        </p:spPr>
        <p:txBody>
          <a:bodyPr/>
          <a:lstStyle>
            <a:lvl1pPr marL="0" indent="0" algn="ctr">
              <a:buNone/>
              <a:defRPr/>
            </a:lvl1pPr>
          </a:lstStyle>
          <a:p>
            <a:pPr lvl="0"/>
            <a:r>
              <a:rPr lang="en-GB" dirty="0"/>
              <a:t>Click to edit description</a:t>
            </a:r>
          </a:p>
        </p:txBody>
      </p:sp>
      <p:cxnSp>
        <p:nvCxnSpPr>
          <p:cNvPr id="4" name="Straight Connector 3">
            <a:extLst>
              <a:ext uri="{FF2B5EF4-FFF2-40B4-BE49-F238E27FC236}">
                <a16:creationId xmlns:a16="http://schemas.microsoft.com/office/drawing/2014/main" id="{4517FCB6-3F5E-77D6-8BD4-58A9E5C6A1A7}"/>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C8C86EE-9112-B929-3A2E-91D46D163BE5}"/>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BCF941-A850-310D-8CE1-E34F84043351}"/>
              </a:ext>
            </a:extLst>
          </p:cNvPr>
          <p:cNvCxnSpPr>
            <a:cxnSpLocks/>
          </p:cNvCxnSpPr>
          <p:nvPr userDrawn="1"/>
        </p:nvCxnSpPr>
        <p:spPr>
          <a:xfrm>
            <a:off x="12115798" y="0"/>
            <a:ext cx="0" cy="6857998"/>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E1149FF-3767-11A3-D23D-2E4C7A559D52}"/>
              </a:ext>
            </a:extLst>
          </p:cNvPr>
          <p:cNvCxnSpPr>
            <a:cxnSpLocks/>
          </p:cNvCxnSpPr>
          <p:nvPr userDrawn="1"/>
        </p:nvCxnSpPr>
        <p:spPr>
          <a:xfrm>
            <a:off x="76201" y="2"/>
            <a:ext cx="0" cy="6857998"/>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E7C53A79-1CE8-C0D4-00D2-9857F515410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427059" y="5758855"/>
            <a:ext cx="3374094" cy="549568"/>
          </a:xfrm>
          <a:prstGeom prst="rect">
            <a:avLst/>
          </a:prstGeom>
        </p:spPr>
      </p:pic>
    </p:spTree>
    <p:extLst>
      <p:ext uri="{BB962C8B-B14F-4D97-AF65-F5344CB8AC3E}">
        <p14:creationId xmlns:p14="http://schemas.microsoft.com/office/powerpoint/2010/main" val="1381042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Intro">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077BDE-E775-B339-3B42-455E354800EF}"/>
              </a:ext>
            </a:extLst>
          </p:cNvPr>
          <p:cNvPicPr>
            <a:picLocks noChangeAspect="1"/>
          </p:cNvPicPr>
          <p:nvPr userDrawn="1"/>
        </p:nvPicPr>
        <p:blipFill>
          <a:blip r:embed="rId2"/>
          <a:srcRect/>
          <a:stretch/>
        </p:blipFill>
        <p:spPr>
          <a:xfrm>
            <a:off x="1" y="0"/>
            <a:ext cx="12191999" cy="6857998"/>
          </a:xfrm>
          <a:prstGeom prst="rect">
            <a:avLst/>
          </a:prstGeom>
        </p:spPr>
      </p:pic>
      <p:sp>
        <p:nvSpPr>
          <p:cNvPr id="10" name="Rectangle 9">
            <a:extLst>
              <a:ext uri="{FF2B5EF4-FFF2-40B4-BE49-F238E27FC236}">
                <a16:creationId xmlns:a16="http://schemas.microsoft.com/office/drawing/2014/main" id="{106489B9-0170-48A7-3BB5-88DDB0F226A6}"/>
              </a:ext>
            </a:extLst>
          </p:cNvPr>
          <p:cNvSpPr/>
          <p:nvPr userDrawn="1"/>
        </p:nvSpPr>
        <p:spPr>
          <a:xfrm>
            <a:off x="-3" y="0"/>
            <a:ext cx="12191999" cy="6858000"/>
          </a:xfrm>
          <a:prstGeom prst="rect">
            <a:avLst/>
          </a:prstGeom>
          <a:solidFill>
            <a:schemeClr val="bg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descr="A black and yellow background with white text&#10;&#10;AI-generated content may be incorrect.">
            <a:extLst>
              <a:ext uri="{FF2B5EF4-FFF2-40B4-BE49-F238E27FC236}">
                <a16:creationId xmlns:a16="http://schemas.microsoft.com/office/drawing/2014/main" id="{5FF77989-3A98-58C8-1605-968788C218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0847" y="5452290"/>
            <a:ext cx="1406267" cy="1090574"/>
          </a:xfrm>
          <a:prstGeom prst="rect">
            <a:avLst/>
          </a:prstGeom>
        </p:spPr>
      </p:pic>
      <p:sp>
        <p:nvSpPr>
          <p:cNvPr id="53" name="Text Placeholder 5">
            <a:extLst>
              <a:ext uri="{FF2B5EF4-FFF2-40B4-BE49-F238E27FC236}">
                <a16:creationId xmlns:a16="http://schemas.microsoft.com/office/drawing/2014/main" id="{00C70F95-609C-EC2E-1958-B676FFA8B271}"/>
              </a:ext>
            </a:extLst>
          </p:cNvPr>
          <p:cNvSpPr>
            <a:spLocks noGrp="1"/>
          </p:cNvSpPr>
          <p:nvPr>
            <p:ph type="body" sz="quarter" idx="10" hasCustomPrompt="1"/>
          </p:nvPr>
        </p:nvSpPr>
        <p:spPr>
          <a:xfrm>
            <a:off x="1093981" y="1189911"/>
            <a:ext cx="10004033" cy="1372311"/>
          </a:xfrm>
          <a:prstGeom prst="rect">
            <a:avLst/>
          </a:prstGeom>
        </p:spPr>
        <p:txBody>
          <a:bodyPr/>
          <a:lstStyle>
            <a:lvl1pPr marL="0" indent="0" algn="ctr">
              <a:buNone/>
              <a:defRPr sz="4800" b="1"/>
            </a:lvl1pPr>
          </a:lstStyle>
          <a:p>
            <a:pPr lvl="0"/>
            <a:r>
              <a:rPr lang="en-GB" dirty="0"/>
              <a:t>Click to edit title</a:t>
            </a:r>
          </a:p>
        </p:txBody>
      </p:sp>
      <p:sp>
        <p:nvSpPr>
          <p:cNvPr id="54" name="Text Placeholder 5">
            <a:extLst>
              <a:ext uri="{FF2B5EF4-FFF2-40B4-BE49-F238E27FC236}">
                <a16:creationId xmlns:a16="http://schemas.microsoft.com/office/drawing/2014/main" id="{0B66C780-A34B-20FC-76E2-FA909576891A}"/>
              </a:ext>
            </a:extLst>
          </p:cNvPr>
          <p:cNvSpPr>
            <a:spLocks noGrp="1"/>
          </p:cNvSpPr>
          <p:nvPr>
            <p:ph type="body" sz="quarter" idx="11" hasCustomPrompt="1"/>
          </p:nvPr>
        </p:nvSpPr>
        <p:spPr>
          <a:xfrm>
            <a:off x="1093982" y="2660563"/>
            <a:ext cx="10004032" cy="2863851"/>
          </a:xfrm>
          <a:prstGeom prst="rect">
            <a:avLst/>
          </a:prstGeom>
        </p:spPr>
        <p:txBody>
          <a:bodyPr/>
          <a:lstStyle>
            <a:lvl1pPr marL="0" indent="0" algn="ctr">
              <a:buNone/>
              <a:defRPr/>
            </a:lvl1pPr>
          </a:lstStyle>
          <a:p>
            <a:pPr lvl="0"/>
            <a:r>
              <a:rPr lang="en-GB" dirty="0"/>
              <a:t>Click to edit description</a:t>
            </a:r>
          </a:p>
        </p:txBody>
      </p:sp>
      <p:cxnSp>
        <p:nvCxnSpPr>
          <p:cNvPr id="4" name="Straight Connector 3">
            <a:extLst>
              <a:ext uri="{FF2B5EF4-FFF2-40B4-BE49-F238E27FC236}">
                <a16:creationId xmlns:a16="http://schemas.microsoft.com/office/drawing/2014/main" id="{4517FCB6-3F5E-77D6-8BD4-58A9E5C6A1A7}"/>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C8C86EE-9112-B929-3A2E-91D46D163BE5}"/>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BCF941-A850-310D-8CE1-E34F84043351}"/>
              </a:ext>
            </a:extLst>
          </p:cNvPr>
          <p:cNvCxnSpPr>
            <a:cxnSpLocks/>
          </p:cNvCxnSpPr>
          <p:nvPr userDrawn="1"/>
        </p:nvCxnSpPr>
        <p:spPr>
          <a:xfrm>
            <a:off x="12115798" y="0"/>
            <a:ext cx="0" cy="6857998"/>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E1149FF-3767-11A3-D23D-2E4C7A559D52}"/>
              </a:ext>
            </a:extLst>
          </p:cNvPr>
          <p:cNvCxnSpPr>
            <a:cxnSpLocks/>
          </p:cNvCxnSpPr>
          <p:nvPr userDrawn="1"/>
        </p:nvCxnSpPr>
        <p:spPr>
          <a:xfrm>
            <a:off x="76201" y="2"/>
            <a:ext cx="0" cy="6857998"/>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EC56EE0F-D19E-6E3F-2243-65760D47147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427059" y="5758855"/>
            <a:ext cx="3374094" cy="549568"/>
          </a:xfrm>
          <a:prstGeom prst="rect">
            <a:avLst/>
          </a:prstGeom>
        </p:spPr>
      </p:pic>
    </p:spTree>
    <p:extLst>
      <p:ext uri="{BB962C8B-B14F-4D97-AF65-F5344CB8AC3E}">
        <p14:creationId xmlns:p14="http://schemas.microsoft.com/office/powerpoint/2010/main" val="907941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5B6D9A-C1F7-2F45-D88F-082B344BE0DC}"/>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hild writing on a book&#10;&#10;AI-generated content may be incorrect.">
            <a:extLst>
              <a:ext uri="{FF2B5EF4-FFF2-40B4-BE49-F238E27FC236}">
                <a16:creationId xmlns:a16="http://schemas.microsoft.com/office/drawing/2014/main" id="{8C368FFD-923B-DB54-AE07-0B0DAC480D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0" y="1"/>
            <a:ext cx="6607277" cy="6858000"/>
          </a:xfrm>
          <a:prstGeom prst="rect">
            <a:avLst/>
          </a:prstGeom>
        </p:spPr>
      </p:pic>
      <p:sp>
        <p:nvSpPr>
          <p:cNvPr id="6" name="Text Placeholder 5">
            <a:extLst>
              <a:ext uri="{FF2B5EF4-FFF2-40B4-BE49-F238E27FC236}">
                <a16:creationId xmlns:a16="http://schemas.microsoft.com/office/drawing/2014/main" id="{FA10113B-6CA6-0F4C-B1EE-1D2EAE61B014}"/>
              </a:ext>
            </a:extLst>
          </p:cNvPr>
          <p:cNvSpPr>
            <a:spLocks noGrp="1"/>
          </p:cNvSpPr>
          <p:nvPr>
            <p:ph type="body" sz="quarter" idx="10"/>
          </p:nvPr>
        </p:nvSpPr>
        <p:spPr>
          <a:xfrm>
            <a:off x="6828503" y="2979175"/>
            <a:ext cx="5073445" cy="263996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5088D324-472B-C342-6262-13262830899A}"/>
              </a:ext>
            </a:extLst>
          </p:cNvPr>
          <p:cNvSpPr>
            <a:spLocks noGrp="1"/>
          </p:cNvSpPr>
          <p:nvPr>
            <p:ph type="title"/>
          </p:nvPr>
        </p:nvSpPr>
        <p:spPr>
          <a:xfrm>
            <a:off x="6828503" y="1427009"/>
            <a:ext cx="5073445" cy="1325563"/>
          </a:xfrm>
          <a:prstGeom prst="rect">
            <a:avLst/>
          </a:prstGeom>
        </p:spPr>
        <p:txBody>
          <a:bodyPr/>
          <a:lstStyle>
            <a:lvl1pPr>
              <a:defRPr b="1"/>
            </a:lvl1p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AF90BD5B-3E64-BC20-9F61-DFC033689AD9}"/>
              </a:ext>
            </a:extLst>
          </p:cNvPr>
          <p:cNvSpPr/>
          <p:nvPr userDrawn="1"/>
        </p:nvSpPr>
        <p:spPr>
          <a:xfrm>
            <a:off x="4594034" y="0"/>
            <a:ext cx="2013243" cy="6858000"/>
          </a:xfrm>
          <a:prstGeom prst="rect">
            <a:avLst/>
          </a:prstGeom>
          <a:gradFill>
            <a:gsLst>
              <a:gs pos="0">
                <a:schemeClr val="accent1">
                  <a:lumMod val="5000"/>
                  <a:lumOff val="95000"/>
                  <a:alpha val="0"/>
                </a:schemeClr>
              </a:gs>
              <a:gs pos="100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54D55D2-D133-6A71-0234-7C9D0719E56A}"/>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56DB0B9-21C1-EE1B-8E8B-D68A7B831E9C}"/>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833D0E1-25D7-3E79-5295-D8CD5FCD636C}"/>
              </a:ext>
            </a:extLst>
          </p:cNvPr>
          <p:cNvCxnSpPr>
            <a:cxnSpLocks/>
          </p:cNvCxnSpPr>
          <p:nvPr userDrawn="1"/>
        </p:nvCxnSpPr>
        <p:spPr>
          <a:xfrm>
            <a:off x="12115798" y="0"/>
            <a:ext cx="0" cy="6857998"/>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3F9DC04-71F6-458D-8FC8-2A8CEAEF234D}"/>
              </a:ext>
            </a:extLst>
          </p:cNvPr>
          <p:cNvCxnSpPr>
            <a:cxnSpLocks/>
          </p:cNvCxnSpPr>
          <p:nvPr userDrawn="1"/>
        </p:nvCxnSpPr>
        <p:spPr>
          <a:xfrm>
            <a:off x="76201" y="2"/>
            <a:ext cx="0" cy="6857998"/>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8721FE27-51EF-49B2-D6F9-F33482D95FE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0226" y="6154931"/>
            <a:ext cx="2141722" cy="348841"/>
          </a:xfrm>
          <a:prstGeom prst="rect">
            <a:avLst/>
          </a:prstGeom>
        </p:spPr>
      </p:pic>
    </p:spTree>
    <p:extLst>
      <p:ext uri="{BB962C8B-B14F-4D97-AF65-F5344CB8AC3E}">
        <p14:creationId xmlns:p14="http://schemas.microsoft.com/office/powerpoint/2010/main" val="1979223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910408-DECA-2E4E-E1EB-3EA99B1EF288}"/>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6607277" cy="6858000"/>
          </a:xfrm>
          <a:prstGeom prst="rect">
            <a:avLst/>
          </a:prstGeom>
        </p:spPr>
      </p:pic>
      <p:sp>
        <p:nvSpPr>
          <p:cNvPr id="11" name="Text Placeholder 5">
            <a:extLst>
              <a:ext uri="{FF2B5EF4-FFF2-40B4-BE49-F238E27FC236}">
                <a16:creationId xmlns:a16="http://schemas.microsoft.com/office/drawing/2014/main" id="{C85B6DF6-36AF-6D15-D2E0-66B8B3CA7BC9}"/>
              </a:ext>
            </a:extLst>
          </p:cNvPr>
          <p:cNvSpPr>
            <a:spLocks noGrp="1"/>
          </p:cNvSpPr>
          <p:nvPr>
            <p:ph type="body" sz="quarter" idx="10"/>
          </p:nvPr>
        </p:nvSpPr>
        <p:spPr>
          <a:xfrm>
            <a:off x="6828503" y="2979175"/>
            <a:ext cx="5073445" cy="263996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itle 1">
            <a:extLst>
              <a:ext uri="{FF2B5EF4-FFF2-40B4-BE49-F238E27FC236}">
                <a16:creationId xmlns:a16="http://schemas.microsoft.com/office/drawing/2014/main" id="{42EAC96B-6761-2ACB-7068-B76AE5A6959D}"/>
              </a:ext>
            </a:extLst>
          </p:cNvPr>
          <p:cNvSpPr>
            <a:spLocks noGrp="1"/>
          </p:cNvSpPr>
          <p:nvPr>
            <p:ph type="title"/>
          </p:nvPr>
        </p:nvSpPr>
        <p:spPr>
          <a:xfrm>
            <a:off x="6828503" y="1427009"/>
            <a:ext cx="5073445" cy="1325563"/>
          </a:xfrm>
          <a:prstGeom prst="rect">
            <a:avLst/>
          </a:prstGeom>
        </p:spPr>
        <p:txBody>
          <a:bodyPr/>
          <a:lstStyle>
            <a:lvl1pPr>
              <a:defRPr b="1"/>
            </a:lvl1pPr>
          </a:lstStyle>
          <a:p>
            <a:r>
              <a:rPr lang="en-GB" dirty="0"/>
              <a:t>Click to edit Master title style</a:t>
            </a:r>
            <a:endParaRPr lang="en-US" dirty="0"/>
          </a:p>
        </p:txBody>
      </p:sp>
      <p:sp>
        <p:nvSpPr>
          <p:cNvPr id="17" name="Rectangle 16">
            <a:extLst>
              <a:ext uri="{FF2B5EF4-FFF2-40B4-BE49-F238E27FC236}">
                <a16:creationId xmlns:a16="http://schemas.microsoft.com/office/drawing/2014/main" id="{20672AF8-88CA-153F-9AEB-41A17A984A72}"/>
              </a:ext>
            </a:extLst>
          </p:cNvPr>
          <p:cNvSpPr/>
          <p:nvPr userDrawn="1"/>
        </p:nvSpPr>
        <p:spPr>
          <a:xfrm>
            <a:off x="4594034" y="0"/>
            <a:ext cx="2013243" cy="6858000"/>
          </a:xfrm>
          <a:prstGeom prst="rect">
            <a:avLst/>
          </a:prstGeom>
          <a:gradFill>
            <a:gsLst>
              <a:gs pos="0">
                <a:schemeClr val="accent1">
                  <a:lumMod val="5000"/>
                  <a:lumOff val="95000"/>
                  <a:alpha val="0"/>
                </a:schemeClr>
              </a:gs>
              <a:gs pos="100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D8EAA4D-4ABC-EF97-DEEC-8CC141F63C0C}"/>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57BC590-4F61-E7E2-3711-3256EBC04738}"/>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F648C8E-FBD1-0841-2820-4ABD33C409A6}"/>
              </a:ext>
            </a:extLst>
          </p:cNvPr>
          <p:cNvCxnSpPr>
            <a:cxnSpLocks/>
          </p:cNvCxnSpPr>
          <p:nvPr userDrawn="1"/>
        </p:nvCxnSpPr>
        <p:spPr>
          <a:xfrm>
            <a:off x="12115798" y="0"/>
            <a:ext cx="0" cy="6857998"/>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5272F5A-4135-7851-7935-63441B568838}"/>
              </a:ext>
            </a:extLst>
          </p:cNvPr>
          <p:cNvCxnSpPr>
            <a:cxnSpLocks/>
          </p:cNvCxnSpPr>
          <p:nvPr userDrawn="1"/>
        </p:nvCxnSpPr>
        <p:spPr>
          <a:xfrm>
            <a:off x="76201" y="2"/>
            <a:ext cx="0" cy="6857998"/>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42E34117-EDC0-DBAC-3C20-10FBF261B48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0226" y="6154931"/>
            <a:ext cx="2141722" cy="348841"/>
          </a:xfrm>
          <a:prstGeom prst="rect">
            <a:avLst/>
          </a:prstGeom>
        </p:spPr>
      </p:pic>
    </p:spTree>
    <p:extLst>
      <p:ext uri="{BB962C8B-B14F-4D97-AF65-F5344CB8AC3E}">
        <p14:creationId xmlns:p14="http://schemas.microsoft.com/office/powerpoint/2010/main" val="1893431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43F389-9920-5A94-8839-C892CB7EB2E3}"/>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1"/>
            <a:ext cx="6607277" cy="6858000"/>
          </a:xfrm>
          <a:prstGeom prst="rect">
            <a:avLst/>
          </a:prstGeom>
        </p:spPr>
      </p:pic>
      <p:sp>
        <p:nvSpPr>
          <p:cNvPr id="8" name="Text Placeholder 5">
            <a:extLst>
              <a:ext uri="{FF2B5EF4-FFF2-40B4-BE49-F238E27FC236}">
                <a16:creationId xmlns:a16="http://schemas.microsoft.com/office/drawing/2014/main" id="{E8579859-1AD7-7FDD-094C-120A794FD2FF}"/>
              </a:ext>
            </a:extLst>
          </p:cNvPr>
          <p:cNvSpPr>
            <a:spLocks noGrp="1"/>
          </p:cNvSpPr>
          <p:nvPr>
            <p:ph type="body" sz="quarter" idx="10"/>
          </p:nvPr>
        </p:nvSpPr>
        <p:spPr>
          <a:xfrm>
            <a:off x="6828503" y="2979175"/>
            <a:ext cx="5073445" cy="263996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a:extLst>
              <a:ext uri="{FF2B5EF4-FFF2-40B4-BE49-F238E27FC236}">
                <a16:creationId xmlns:a16="http://schemas.microsoft.com/office/drawing/2014/main" id="{D1F9966D-87F2-7D6E-1CA0-E2D42F237BF9}"/>
              </a:ext>
            </a:extLst>
          </p:cNvPr>
          <p:cNvSpPr>
            <a:spLocks noGrp="1"/>
          </p:cNvSpPr>
          <p:nvPr>
            <p:ph type="title"/>
          </p:nvPr>
        </p:nvSpPr>
        <p:spPr>
          <a:xfrm>
            <a:off x="6828503" y="1427009"/>
            <a:ext cx="5073445" cy="1325563"/>
          </a:xfrm>
          <a:prstGeom prst="rect">
            <a:avLst/>
          </a:prstGeom>
        </p:spPr>
        <p:txBody>
          <a:bodyPr/>
          <a:lstStyle>
            <a:lvl1pPr>
              <a:defRPr b="1"/>
            </a:lvl1p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FCB8B222-C451-33D3-1052-7FED007FA3B8}"/>
              </a:ext>
            </a:extLst>
          </p:cNvPr>
          <p:cNvSpPr/>
          <p:nvPr userDrawn="1"/>
        </p:nvSpPr>
        <p:spPr>
          <a:xfrm>
            <a:off x="4594034" y="0"/>
            <a:ext cx="2013243" cy="6858000"/>
          </a:xfrm>
          <a:prstGeom prst="rect">
            <a:avLst/>
          </a:prstGeom>
          <a:gradFill>
            <a:gsLst>
              <a:gs pos="0">
                <a:schemeClr val="accent1">
                  <a:lumMod val="5000"/>
                  <a:lumOff val="95000"/>
                  <a:alpha val="0"/>
                </a:schemeClr>
              </a:gs>
              <a:gs pos="100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2688D19-3A90-20F0-208B-D2490BEFE504}"/>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FCCF56D-4095-0C03-575E-FC3E21DBB870}"/>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8F17720-DE28-8F6B-E675-1DC5126915B3}"/>
              </a:ext>
            </a:extLst>
          </p:cNvPr>
          <p:cNvCxnSpPr>
            <a:cxnSpLocks/>
          </p:cNvCxnSpPr>
          <p:nvPr userDrawn="1"/>
        </p:nvCxnSpPr>
        <p:spPr>
          <a:xfrm>
            <a:off x="12115798" y="0"/>
            <a:ext cx="0" cy="6857998"/>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18F0EF2-BE98-F085-0AEE-36AEEAF8AE54}"/>
              </a:ext>
            </a:extLst>
          </p:cNvPr>
          <p:cNvCxnSpPr>
            <a:cxnSpLocks/>
          </p:cNvCxnSpPr>
          <p:nvPr userDrawn="1"/>
        </p:nvCxnSpPr>
        <p:spPr>
          <a:xfrm>
            <a:off x="76201" y="2"/>
            <a:ext cx="0" cy="6857998"/>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20B7F234-5DDB-3560-22FF-FA5076C8A34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0226" y="6154931"/>
            <a:ext cx="2141722" cy="348841"/>
          </a:xfrm>
          <a:prstGeom prst="rect">
            <a:avLst/>
          </a:prstGeom>
        </p:spPr>
      </p:pic>
    </p:spTree>
    <p:extLst>
      <p:ext uri="{BB962C8B-B14F-4D97-AF65-F5344CB8AC3E}">
        <p14:creationId xmlns:p14="http://schemas.microsoft.com/office/powerpoint/2010/main" val="3533423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43F389-9920-5A94-8839-C892CB7EB2E3}"/>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6607277" cy="6858000"/>
          </a:xfrm>
          <a:prstGeom prst="rect">
            <a:avLst/>
          </a:prstGeom>
        </p:spPr>
      </p:pic>
      <p:sp>
        <p:nvSpPr>
          <p:cNvPr id="8" name="Text Placeholder 5">
            <a:extLst>
              <a:ext uri="{FF2B5EF4-FFF2-40B4-BE49-F238E27FC236}">
                <a16:creationId xmlns:a16="http://schemas.microsoft.com/office/drawing/2014/main" id="{E8579859-1AD7-7FDD-094C-120A794FD2FF}"/>
              </a:ext>
            </a:extLst>
          </p:cNvPr>
          <p:cNvSpPr>
            <a:spLocks noGrp="1"/>
          </p:cNvSpPr>
          <p:nvPr>
            <p:ph type="body" sz="quarter" idx="10"/>
          </p:nvPr>
        </p:nvSpPr>
        <p:spPr>
          <a:xfrm>
            <a:off x="6828503" y="2979175"/>
            <a:ext cx="5073445" cy="263996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a:extLst>
              <a:ext uri="{FF2B5EF4-FFF2-40B4-BE49-F238E27FC236}">
                <a16:creationId xmlns:a16="http://schemas.microsoft.com/office/drawing/2014/main" id="{D1F9966D-87F2-7D6E-1CA0-E2D42F237BF9}"/>
              </a:ext>
            </a:extLst>
          </p:cNvPr>
          <p:cNvSpPr>
            <a:spLocks noGrp="1"/>
          </p:cNvSpPr>
          <p:nvPr>
            <p:ph type="title"/>
          </p:nvPr>
        </p:nvSpPr>
        <p:spPr>
          <a:xfrm>
            <a:off x="6828503" y="1427009"/>
            <a:ext cx="5073445" cy="1325563"/>
          </a:xfrm>
          <a:prstGeom prst="rect">
            <a:avLst/>
          </a:prstGeom>
        </p:spPr>
        <p:txBody>
          <a:bodyPr/>
          <a:lstStyle>
            <a:lvl1pPr>
              <a:defRPr b="1"/>
            </a:lvl1pPr>
          </a:lstStyle>
          <a:p>
            <a:r>
              <a:rPr lang="en-GB" dirty="0"/>
              <a:t>Click to edit Master title style</a:t>
            </a:r>
            <a:endParaRPr lang="en-US" dirty="0"/>
          </a:p>
        </p:txBody>
      </p:sp>
      <p:sp>
        <p:nvSpPr>
          <p:cNvPr id="5" name="Rectangle 4">
            <a:extLst>
              <a:ext uri="{FF2B5EF4-FFF2-40B4-BE49-F238E27FC236}">
                <a16:creationId xmlns:a16="http://schemas.microsoft.com/office/drawing/2014/main" id="{562656BA-61B9-15D2-9813-3C486ADD44C9}"/>
              </a:ext>
            </a:extLst>
          </p:cNvPr>
          <p:cNvSpPr/>
          <p:nvPr userDrawn="1"/>
        </p:nvSpPr>
        <p:spPr>
          <a:xfrm>
            <a:off x="4594034" y="0"/>
            <a:ext cx="2013243" cy="6858000"/>
          </a:xfrm>
          <a:prstGeom prst="rect">
            <a:avLst/>
          </a:prstGeom>
          <a:gradFill>
            <a:gsLst>
              <a:gs pos="0">
                <a:schemeClr val="accent1">
                  <a:lumMod val="5000"/>
                  <a:lumOff val="95000"/>
                  <a:alpha val="0"/>
                </a:schemeClr>
              </a:gs>
              <a:gs pos="100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9123AD4A-B362-66D4-62E9-98C1ACB5A877}"/>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FD57B537-83C6-C26E-3AF7-29356A351158}"/>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21B6AE2-B1CC-FBF9-AD69-8BE27B29C886}"/>
              </a:ext>
            </a:extLst>
          </p:cNvPr>
          <p:cNvCxnSpPr>
            <a:cxnSpLocks/>
          </p:cNvCxnSpPr>
          <p:nvPr userDrawn="1"/>
        </p:nvCxnSpPr>
        <p:spPr>
          <a:xfrm>
            <a:off x="12115798" y="0"/>
            <a:ext cx="0" cy="6857998"/>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F4B650B-92E0-398A-881C-ED7A2CDECF5E}"/>
              </a:ext>
            </a:extLst>
          </p:cNvPr>
          <p:cNvCxnSpPr>
            <a:cxnSpLocks/>
          </p:cNvCxnSpPr>
          <p:nvPr userDrawn="1"/>
        </p:nvCxnSpPr>
        <p:spPr>
          <a:xfrm>
            <a:off x="76201" y="2"/>
            <a:ext cx="0" cy="6857998"/>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4D50EA9-D7DC-D1A8-C404-EC910305F5B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0226" y="6154931"/>
            <a:ext cx="2141722" cy="348841"/>
          </a:xfrm>
          <a:prstGeom prst="rect">
            <a:avLst/>
          </a:prstGeom>
        </p:spPr>
      </p:pic>
    </p:spTree>
    <p:extLst>
      <p:ext uri="{BB962C8B-B14F-4D97-AF65-F5344CB8AC3E}">
        <p14:creationId xmlns:p14="http://schemas.microsoft.com/office/powerpoint/2010/main" val="2380055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1DBF89E-37AD-4176-D66A-4DBE123BB9DD}"/>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6223818" y="0"/>
            <a:ext cx="5968181" cy="6858000"/>
          </a:xfrm>
          <a:prstGeom prst="rect">
            <a:avLst/>
          </a:prstGeom>
        </p:spPr>
      </p:pic>
      <p:sp>
        <p:nvSpPr>
          <p:cNvPr id="14" name="Text Placeholder 5">
            <a:extLst>
              <a:ext uri="{FF2B5EF4-FFF2-40B4-BE49-F238E27FC236}">
                <a16:creationId xmlns:a16="http://schemas.microsoft.com/office/drawing/2014/main" id="{B895682B-421A-2EE6-72EC-AE6104E025B4}"/>
              </a:ext>
            </a:extLst>
          </p:cNvPr>
          <p:cNvSpPr>
            <a:spLocks noGrp="1"/>
          </p:cNvSpPr>
          <p:nvPr>
            <p:ph type="body" sz="quarter" idx="10"/>
          </p:nvPr>
        </p:nvSpPr>
        <p:spPr>
          <a:xfrm>
            <a:off x="604692" y="2831692"/>
            <a:ext cx="5073445" cy="263996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40CAFADC-3068-0C9D-5AD8-8FA772397112}"/>
              </a:ext>
            </a:extLst>
          </p:cNvPr>
          <p:cNvSpPr>
            <a:spLocks noGrp="1"/>
          </p:cNvSpPr>
          <p:nvPr>
            <p:ph type="title"/>
          </p:nvPr>
        </p:nvSpPr>
        <p:spPr>
          <a:xfrm>
            <a:off x="604692" y="1279526"/>
            <a:ext cx="5073445" cy="1325563"/>
          </a:xfrm>
          <a:prstGeom prst="rect">
            <a:avLst/>
          </a:prstGeom>
        </p:spPr>
        <p:txBody>
          <a:bodyPr/>
          <a:lstStyle>
            <a:lvl1pPr>
              <a:defRPr b="1"/>
            </a:lvl1pPr>
          </a:lstStyle>
          <a:p>
            <a:r>
              <a:rPr lang="en-GB" dirty="0"/>
              <a:t>Click to edit Master title style</a:t>
            </a:r>
            <a:endParaRPr lang="en-US" dirty="0"/>
          </a:p>
        </p:txBody>
      </p:sp>
      <p:sp>
        <p:nvSpPr>
          <p:cNvPr id="20" name="Rectangle 19">
            <a:extLst>
              <a:ext uri="{FF2B5EF4-FFF2-40B4-BE49-F238E27FC236}">
                <a16:creationId xmlns:a16="http://schemas.microsoft.com/office/drawing/2014/main" id="{E3DC8711-3131-D656-42EE-8E0FA38769ED}"/>
              </a:ext>
            </a:extLst>
          </p:cNvPr>
          <p:cNvSpPr/>
          <p:nvPr userDrawn="1"/>
        </p:nvSpPr>
        <p:spPr>
          <a:xfrm>
            <a:off x="6223816" y="0"/>
            <a:ext cx="2013243" cy="6858000"/>
          </a:xfrm>
          <a:prstGeom prst="rect">
            <a:avLst/>
          </a:prstGeom>
          <a:gradFill>
            <a:gsLst>
              <a:gs pos="100000">
                <a:schemeClr val="accent1">
                  <a:lumMod val="5000"/>
                  <a:lumOff val="95000"/>
                  <a:alpha val="0"/>
                </a:schemeClr>
              </a:gs>
              <a:gs pos="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CF2BE9F-CE80-F8C4-A5EC-180AA1493744}"/>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254B8A4-3D9C-BD1B-19F6-0279C1ED62CB}"/>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CEF006F-4938-33A3-5ABD-A8F045B94508}"/>
              </a:ext>
            </a:extLst>
          </p:cNvPr>
          <p:cNvCxnSpPr>
            <a:cxnSpLocks/>
          </p:cNvCxnSpPr>
          <p:nvPr userDrawn="1"/>
        </p:nvCxnSpPr>
        <p:spPr>
          <a:xfrm>
            <a:off x="12115798" y="0"/>
            <a:ext cx="0" cy="6857998"/>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07AD058-4F37-2D70-6FB1-87491A6A2F8F}"/>
              </a:ext>
            </a:extLst>
          </p:cNvPr>
          <p:cNvCxnSpPr>
            <a:cxnSpLocks/>
          </p:cNvCxnSpPr>
          <p:nvPr userDrawn="1"/>
        </p:nvCxnSpPr>
        <p:spPr>
          <a:xfrm>
            <a:off x="76201" y="2"/>
            <a:ext cx="0" cy="6857998"/>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EFAF89EF-2C77-B597-A3F1-BB45D7CD566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8339" y="6154931"/>
            <a:ext cx="2125496" cy="348841"/>
          </a:xfrm>
          <a:prstGeom prst="rect">
            <a:avLst/>
          </a:prstGeom>
        </p:spPr>
      </p:pic>
    </p:spTree>
    <p:extLst>
      <p:ext uri="{BB962C8B-B14F-4D97-AF65-F5344CB8AC3E}">
        <p14:creationId xmlns:p14="http://schemas.microsoft.com/office/powerpoint/2010/main" val="3329894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63BA28-C8A2-6285-F4B4-A954564C6409}"/>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223819" y="0"/>
            <a:ext cx="5968181" cy="6858000"/>
          </a:xfrm>
          <a:prstGeom prst="rect">
            <a:avLst/>
          </a:prstGeom>
        </p:spPr>
      </p:pic>
      <p:sp>
        <p:nvSpPr>
          <p:cNvPr id="10" name="Text Placeholder 5">
            <a:extLst>
              <a:ext uri="{FF2B5EF4-FFF2-40B4-BE49-F238E27FC236}">
                <a16:creationId xmlns:a16="http://schemas.microsoft.com/office/drawing/2014/main" id="{85517FCA-848D-E80C-1265-844CC4BBA826}"/>
              </a:ext>
            </a:extLst>
          </p:cNvPr>
          <p:cNvSpPr>
            <a:spLocks noGrp="1"/>
          </p:cNvSpPr>
          <p:nvPr>
            <p:ph type="body" sz="quarter" idx="10"/>
          </p:nvPr>
        </p:nvSpPr>
        <p:spPr>
          <a:xfrm>
            <a:off x="604692" y="2831692"/>
            <a:ext cx="5073445" cy="263996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a:extLst>
              <a:ext uri="{FF2B5EF4-FFF2-40B4-BE49-F238E27FC236}">
                <a16:creationId xmlns:a16="http://schemas.microsoft.com/office/drawing/2014/main" id="{36CF4B89-AEEB-BE66-8596-752D5F848DF4}"/>
              </a:ext>
            </a:extLst>
          </p:cNvPr>
          <p:cNvSpPr>
            <a:spLocks noGrp="1"/>
          </p:cNvSpPr>
          <p:nvPr>
            <p:ph type="title"/>
          </p:nvPr>
        </p:nvSpPr>
        <p:spPr>
          <a:xfrm>
            <a:off x="604692" y="1279526"/>
            <a:ext cx="5073445" cy="1325563"/>
          </a:xfrm>
          <a:prstGeom prst="rect">
            <a:avLst/>
          </a:prstGeom>
        </p:spPr>
        <p:txBody>
          <a:bodyPr/>
          <a:lstStyle>
            <a:lvl1pPr>
              <a:defRPr b="1"/>
            </a:lvl1p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A2FD3A7-0A95-3C0D-836B-1742BB5C2BD9}"/>
              </a:ext>
            </a:extLst>
          </p:cNvPr>
          <p:cNvSpPr/>
          <p:nvPr userDrawn="1"/>
        </p:nvSpPr>
        <p:spPr>
          <a:xfrm>
            <a:off x="6223816" y="0"/>
            <a:ext cx="2013243" cy="6858000"/>
          </a:xfrm>
          <a:prstGeom prst="rect">
            <a:avLst/>
          </a:prstGeom>
          <a:gradFill>
            <a:gsLst>
              <a:gs pos="100000">
                <a:schemeClr val="accent1">
                  <a:lumMod val="5000"/>
                  <a:lumOff val="95000"/>
                  <a:alpha val="0"/>
                </a:schemeClr>
              </a:gs>
              <a:gs pos="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12D27C7-F346-7AA5-0CDD-E79648E359FD}"/>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AD3EF1E-E7C2-A904-35D1-E0F31F4A5705}"/>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60FF173-C98B-5880-DEC5-923DC06AF0BA}"/>
              </a:ext>
            </a:extLst>
          </p:cNvPr>
          <p:cNvCxnSpPr>
            <a:cxnSpLocks/>
          </p:cNvCxnSpPr>
          <p:nvPr userDrawn="1"/>
        </p:nvCxnSpPr>
        <p:spPr>
          <a:xfrm>
            <a:off x="12115798" y="0"/>
            <a:ext cx="0" cy="6857998"/>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205AA77-827C-B149-489B-9DFA8AD8EE8B}"/>
              </a:ext>
            </a:extLst>
          </p:cNvPr>
          <p:cNvCxnSpPr>
            <a:cxnSpLocks/>
          </p:cNvCxnSpPr>
          <p:nvPr userDrawn="1"/>
        </p:nvCxnSpPr>
        <p:spPr>
          <a:xfrm>
            <a:off x="76201" y="2"/>
            <a:ext cx="0" cy="6857998"/>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AFD27A7E-2FE4-2117-D960-8735D74A6C3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8339" y="6154931"/>
            <a:ext cx="2125496" cy="348841"/>
          </a:xfrm>
          <a:prstGeom prst="rect">
            <a:avLst/>
          </a:prstGeom>
        </p:spPr>
      </p:pic>
    </p:spTree>
    <p:extLst>
      <p:ext uri="{BB962C8B-B14F-4D97-AF65-F5344CB8AC3E}">
        <p14:creationId xmlns:p14="http://schemas.microsoft.com/office/powerpoint/2010/main" val="319867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Intro">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077BDE-E775-B339-3B42-455E354800EF}"/>
              </a:ext>
            </a:extLst>
          </p:cNvPr>
          <p:cNvPicPr>
            <a:picLocks noChangeAspect="1"/>
          </p:cNvPicPr>
          <p:nvPr userDrawn="1"/>
        </p:nvPicPr>
        <p:blipFill>
          <a:blip r:embed="rId2"/>
          <a:srcRect/>
          <a:stretch/>
        </p:blipFill>
        <p:spPr>
          <a:xfrm>
            <a:off x="1" y="0"/>
            <a:ext cx="12191999" cy="6857998"/>
          </a:xfrm>
          <a:prstGeom prst="rect">
            <a:avLst/>
          </a:prstGeom>
        </p:spPr>
      </p:pic>
      <p:sp>
        <p:nvSpPr>
          <p:cNvPr id="10" name="Rectangle 9">
            <a:extLst>
              <a:ext uri="{FF2B5EF4-FFF2-40B4-BE49-F238E27FC236}">
                <a16:creationId xmlns:a16="http://schemas.microsoft.com/office/drawing/2014/main" id="{106489B9-0170-48A7-3BB5-88DDB0F226A6}"/>
              </a:ext>
            </a:extLst>
          </p:cNvPr>
          <p:cNvSpPr/>
          <p:nvPr userDrawn="1"/>
        </p:nvSpPr>
        <p:spPr>
          <a:xfrm>
            <a:off x="-3" y="0"/>
            <a:ext cx="12191999" cy="6858000"/>
          </a:xfrm>
          <a:prstGeom prst="rect">
            <a:avLst/>
          </a:prstGeom>
          <a:solidFill>
            <a:schemeClr val="bg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descr="A black and yellow background with white text&#10;&#10;AI-generated content may be incorrect.">
            <a:extLst>
              <a:ext uri="{FF2B5EF4-FFF2-40B4-BE49-F238E27FC236}">
                <a16:creationId xmlns:a16="http://schemas.microsoft.com/office/drawing/2014/main" id="{5FF77989-3A98-58C8-1605-968788C218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0847" y="5452290"/>
            <a:ext cx="1406267" cy="1090574"/>
          </a:xfrm>
          <a:prstGeom prst="rect">
            <a:avLst/>
          </a:prstGeom>
        </p:spPr>
      </p:pic>
      <p:sp>
        <p:nvSpPr>
          <p:cNvPr id="53" name="Text Placeholder 5">
            <a:extLst>
              <a:ext uri="{FF2B5EF4-FFF2-40B4-BE49-F238E27FC236}">
                <a16:creationId xmlns:a16="http://schemas.microsoft.com/office/drawing/2014/main" id="{00C70F95-609C-EC2E-1958-B676FFA8B271}"/>
              </a:ext>
            </a:extLst>
          </p:cNvPr>
          <p:cNvSpPr>
            <a:spLocks noGrp="1"/>
          </p:cNvSpPr>
          <p:nvPr>
            <p:ph type="body" sz="quarter" idx="10" hasCustomPrompt="1"/>
          </p:nvPr>
        </p:nvSpPr>
        <p:spPr>
          <a:xfrm>
            <a:off x="1093981" y="1189911"/>
            <a:ext cx="10004033" cy="1372311"/>
          </a:xfrm>
          <a:prstGeom prst="rect">
            <a:avLst/>
          </a:prstGeom>
        </p:spPr>
        <p:txBody>
          <a:bodyPr/>
          <a:lstStyle>
            <a:lvl1pPr marL="0" indent="0" algn="ctr">
              <a:buNone/>
              <a:defRPr sz="4800" b="1"/>
            </a:lvl1pPr>
          </a:lstStyle>
          <a:p>
            <a:pPr lvl="0"/>
            <a:r>
              <a:rPr lang="en-GB" dirty="0"/>
              <a:t>Click to edit title</a:t>
            </a:r>
          </a:p>
        </p:txBody>
      </p:sp>
      <p:sp>
        <p:nvSpPr>
          <p:cNvPr id="54" name="Text Placeholder 5">
            <a:extLst>
              <a:ext uri="{FF2B5EF4-FFF2-40B4-BE49-F238E27FC236}">
                <a16:creationId xmlns:a16="http://schemas.microsoft.com/office/drawing/2014/main" id="{0B66C780-A34B-20FC-76E2-FA909576891A}"/>
              </a:ext>
            </a:extLst>
          </p:cNvPr>
          <p:cNvSpPr>
            <a:spLocks noGrp="1"/>
          </p:cNvSpPr>
          <p:nvPr>
            <p:ph type="body" sz="quarter" idx="11" hasCustomPrompt="1"/>
          </p:nvPr>
        </p:nvSpPr>
        <p:spPr>
          <a:xfrm>
            <a:off x="1093982" y="2660563"/>
            <a:ext cx="10004032" cy="2863851"/>
          </a:xfrm>
          <a:prstGeom prst="rect">
            <a:avLst/>
          </a:prstGeom>
        </p:spPr>
        <p:txBody>
          <a:bodyPr/>
          <a:lstStyle>
            <a:lvl1pPr marL="0" indent="0" algn="ctr">
              <a:buNone/>
              <a:defRPr/>
            </a:lvl1pPr>
          </a:lstStyle>
          <a:p>
            <a:pPr lvl="0"/>
            <a:r>
              <a:rPr lang="en-GB" dirty="0"/>
              <a:t>Click to edit description</a:t>
            </a:r>
          </a:p>
        </p:txBody>
      </p:sp>
      <p:cxnSp>
        <p:nvCxnSpPr>
          <p:cNvPr id="4" name="Straight Connector 3">
            <a:extLst>
              <a:ext uri="{FF2B5EF4-FFF2-40B4-BE49-F238E27FC236}">
                <a16:creationId xmlns:a16="http://schemas.microsoft.com/office/drawing/2014/main" id="{4517FCB6-3F5E-77D6-8BD4-58A9E5C6A1A7}"/>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C8C86EE-9112-B929-3A2E-91D46D163BE5}"/>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7CF14640-6B9D-58FE-D372-34631C5F0CC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427059" y="5758855"/>
            <a:ext cx="3374094" cy="549568"/>
          </a:xfrm>
          <a:prstGeom prst="rect">
            <a:avLst/>
          </a:prstGeom>
        </p:spPr>
      </p:pic>
    </p:spTree>
    <p:extLst>
      <p:ext uri="{BB962C8B-B14F-4D97-AF65-F5344CB8AC3E}">
        <p14:creationId xmlns:p14="http://schemas.microsoft.com/office/powerpoint/2010/main" val="985581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1938E6-1E52-ABD0-ED22-E3C11D40FFDB}"/>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223819" y="0"/>
            <a:ext cx="5968181" cy="6858000"/>
          </a:xfrm>
          <a:prstGeom prst="rect">
            <a:avLst/>
          </a:prstGeom>
        </p:spPr>
      </p:pic>
      <p:sp>
        <p:nvSpPr>
          <p:cNvPr id="10" name="Text Placeholder 5">
            <a:extLst>
              <a:ext uri="{FF2B5EF4-FFF2-40B4-BE49-F238E27FC236}">
                <a16:creationId xmlns:a16="http://schemas.microsoft.com/office/drawing/2014/main" id="{70E2B17A-9305-D01E-BC5B-48578A12237E}"/>
              </a:ext>
            </a:extLst>
          </p:cNvPr>
          <p:cNvSpPr>
            <a:spLocks noGrp="1"/>
          </p:cNvSpPr>
          <p:nvPr>
            <p:ph type="body" sz="quarter" idx="10"/>
          </p:nvPr>
        </p:nvSpPr>
        <p:spPr>
          <a:xfrm>
            <a:off x="604692" y="2831692"/>
            <a:ext cx="5073445" cy="263996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a:extLst>
              <a:ext uri="{FF2B5EF4-FFF2-40B4-BE49-F238E27FC236}">
                <a16:creationId xmlns:a16="http://schemas.microsoft.com/office/drawing/2014/main" id="{08315935-E03A-91F2-8816-8EE6B124254A}"/>
              </a:ext>
            </a:extLst>
          </p:cNvPr>
          <p:cNvSpPr>
            <a:spLocks noGrp="1"/>
          </p:cNvSpPr>
          <p:nvPr>
            <p:ph type="title"/>
          </p:nvPr>
        </p:nvSpPr>
        <p:spPr>
          <a:xfrm>
            <a:off x="604692" y="1279526"/>
            <a:ext cx="5073445" cy="1325563"/>
          </a:xfrm>
          <a:prstGeom prst="rect">
            <a:avLst/>
          </a:prstGeom>
        </p:spPr>
        <p:txBody>
          <a:bodyPr/>
          <a:lstStyle>
            <a:lvl1pPr>
              <a:defRPr b="1"/>
            </a:lvl1p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4B710D27-6653-E0BC-D669-88C291AAA2F3}"/>
              </a:ext>
            </a:extLst>
          </p:cNvPr>
          <p:cNvSpPr/>
          <p:nvPr userDrawn="1"/>
        </p:nvSpPr>
        <p:spPr>
          <a:xfrm>
            <a:off x="6223816" y="0"/>
            <a:ext cx="2013243" cy="6858000"/>
          </a:xfrm>
          <a:prstGeom prst="rect">
            <a:avLst/>
          </a:prstGeom>
          <a:gradFill>
            <a:gsLst>
              <a:gs pos="100000">
                <a:schemeClr val="accent1">
                  <a:lumMod val="5000"/>
                  <a:lumOff val="95000"/>
                  <a:alpha val="0"/>
                </a:schemeClr>
              </a:gs>
              <a:gs pos="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EE15556-266A-578E-67DD-E8A055526C89}"/>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8080FB2-E9BA-D350-E071-14D17B04374C}"/>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417C92B-9A5B-12D1-A902-818C138E80A4}"/>
              </a:ext>
            </a:extLst>
          </p:cNvPr>
          <p:cNvCxnSpPr>
            <a:cxnSpLocks/>
          </p:cNvCxnSpPr>
          <p:nvPr userDrawn="1"/>
        </p:nvCxnSpPr>
        <p:spPr>
          <a:xfrm>
            <a:off x="12115798" y="0"/>
            <a:ext cx="0" cy="6857998"/>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020383E-0CB1-6D23-A36E-D47DAC3EFF12}"/>
              </a:ext>
            </a:extLst>
          </p:cNvPr>
          <p:cNvCxnSpPr>
            <a:cxnSpLocks/>
          </p:cNvCxnSpPr>
          <p:nvPr userDrawn="1"/>
        </p:nvCxnSpPr>
        <p:spPr>
          <a:xfrm>
            <a:off x="76201" y="2"/>
            <a:ext cx="0" cy="6857998"/>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566B0146-1A01-896E-417E-400445B30C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8339" y="6154931"/>
            <a:ext cx="2125496" cy="348841"/>
          </a:xfrm>
          <a:prstGeom prst="rect">
            <a:avLst/>
          </a:prstGeom>
        </p:spPr>
      </p:pic>
    </p:spTree>
    <p:extLst>
      <p:ext uri="{BB962C8B-B14F-4D97-AF65-F5344CB8AC3E}">
        <p14:creationId xmlns:p14="http://schemas.microsoft.com/office/powerpoint/2010/main" val="4268913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1938E6-1E52-ABD0-ED22-E3C11D40FFDB}"/>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223819" y="0"/>
            <a:ext cx="5968181" cy="6858000"/>
          </a:xfrm>
          <a:prstGeom prst="rect">
            <a:avLst/>
          </a:prstGeom>
        </p:spPr>
      </p:pic>
      <p:sp>
        <p:nvSpPr>
          <p:cNvPr id="10" name="Text Placeholder 5">
            <a:extLst>
              <a:ext uri="{FF2B5EF4-FFF2-40B4-BE49-F238E27FC236}">
                <a16:creationId xmlns:a16="http://schemas.microsoft.com/office/drawing/2014/main" id="{70E2B17A-9305-D01E-BC5B-48578A12237E}"/>
              </a:ext>
            </a:extLst>
          </p:cNvPr>
          <p:cNvSpPr>
            <a:spLocks noGrp="1"/>
          </p:cNvSpPr>
          <p:nvPr>
            <p:ph type="body" sz="quarter" idx="10"/>
          </p:nvPr>
        </p:nvSpPr>
        <p:spPr>
          <a:xfrm>
            <a:off x="604692" y="2831692"/>
            <a:ext cx="5073445" cy="263996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a:extLst>
              <a:ext uri="{FF2B5EF4-FFF2-40B4-BE49-F238E27FC236}">
                <a16:creationId xmlns:a16="http://schemas.microsoft.com/office/drawing/2014/main" id="{08315935-E03A-91F2-8816-8EE6B124254A}"/>
              </a:ext>
            </a:extLst>
          </p:cNvPr>
          <p:cNvSpPr>
            <a:spLocks noGrp="1"/>
          </p:cNvSpPr>
          <p:nvPr>
            <p:ph type="title"/>
          </p:nvPr>
        </p:nvSpPr>
        <p:spPr>
          <a:xfrm>
            <a:off x="604692" y="1279526"/>
            <a:ext cx="5073445" cy="1325563"/>
          </a:xfrm>
          <a:prstGeom prst="rect">
            <a:avLst/>
          </a:prstGeom>
        </p:spPr>
        <p:txBody>
          <a:bodyPr/>
          <a:lstStyle>
            <a:lvl1pPr>
              <a:defRPr b="1"/>
            </a:lvl1pPr>
          </a:lstStyle>
          <a:p>
            <a:r>
              <a:rPr lang="en-GB" dirty="0"/>
              <a:t>Click to edit Master title style</a:t>
            </a:r>
            <a:endParaRPr lang="en-US" dirty="0"/>
          </a:p>
        </p:txBody>
      </p:sp>
      <p:sp>
        <p:nvSpPr>
          <p:cNvPr id="5" name="Rectangle 4">
            <a:extLst>
              <a:ext uri="{FF2B5EF4-FFF2-40B4-BE49-F238E27FC236}">
                <a16:creationId xmlns:a16="http://schemas.microsoft.com/office/drawing/2014/main" id="{803DEDF0-0698-3989-66B5-18C7A2026D67}"/>
              </a:ext>
            </a:extLst>
          </p:cNvPr>
          <p:cNvSpPr/>
          <p:nvPr userDrawn="1"/>
        </p:nvSpPr>
        <p:spPr>
          <a:xfrm>
            <a:off x="6223816" y="0"/>
            <a:ext cx="2013243" cy="6858000"/>
          </a:xfrm>
          <a:prstGeom prst="rect">
            <a:avLst/>
          </a:prstGeom>
          <a:gradFill>
            <a:gsLst>
              <a:gs pos="100000">
                <a:schemeClr val="accent1">
                  <a:lumMod val="5000"/>
                  <a:lumOff val="95000"/>
                  <a:alpha val="0"/>
                </a:schemeClr>
              </a:gs>
              <a:gs pos="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CDE6C08-13A1-8955-F96C-5B37C2E7BE91}"/>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0DA74E0C-2B33-99D2-99A6-4EEC45779FB4}"/>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A708613-F7DD-0B5E-2FE7-030C8D835BB7}"/>
              </a:ext>
            </a:extLst>
          </p:cNvPr>
          <p:cNvCxnSpPr>
            <a:cxnSpLocks/>
          </p:cNvCxnSpPr>
          <p:nvPr userDrawn="1"/>
        </p:nvCxnSpPr>
        <p:spPr>
          <a:xfrm>
            <a:off x="12115798" y="0"/>
            <a:ext cx="0" cy="6857998"/>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DF4B7A7-258D-A278-D7D2-8273C84BA56C}"/>
              </a:ext>
            </a:extLst>
          </p:cNvPr>
          <p:cNvCxnSpPr>
            <a:cxnSpLocks/>
          </p:cNvCxnSpPr>
          <p:nvPr userDrawn="1"/>
        </p:nvCxnSpPr>
        <p:spPr>
          <a:xfrm>
            <a:off x="76201" y="2"/>
            <a:ext cx="0" cy="6857998"/>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F00F41A3-74A0-B42D-27D0-BEEACB1AA98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8339" y="6154931"/>
            <a:ext cx="2125496" cy="348841"/>
          </a:xfrm>
          <a:prstGeom prst="rect">
            <a:avLst/>
          </a:prstGeom>
        </p:spPr>
      </p:pic>
    </p:spTree>
    <p:extLst>
      <p:ext uri="{BB962C8B-B14F-4D97-AF65-F5344CB8AC3E}">
        <p14:creationId xmlns:p14="http://schemas.microsoft.com/office/powerpoint/2010/main" val="868474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1938E6-1E52-ABD0-ED22-E3C11D40FFDB}"/>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70E2B17A-9305-D01E-BC5B-48578A12237E}"/>
              </a:ext>
            </a:extLst>
          </p:cNvPr>
          <p:cNvSpPr>
            <a:spLocks noGrp="1"/>
          </p:cNvSpPr>
          <p:nvPr>
            <p:ph type="body" sz="quarter" idx="10"/>
          </p:nvPr>
        </p:nvSpPr>
        <p:spPr>
          <a:xfrm>
            <a:off x="604692" y="2372238"/>
            <a:ext cx="10996069" cy="3411616"/>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a:extLst>
              <a:ext uri="{FF2B5EF4-FFF2-40B4-BE49-F238E27FC236}">
                <a16:creationId xmlns:a16="http://schemas.microsoft.com/office/drawing/2014/main" id="{08315935-E03A-91F2-8816-8EE6B124254A}"/>
              </a:ext>
            </a:extLst>
          </p:cNvPr>
          <p:cNvSpPr>
            <a:spLocks noGrp="1"/>
          </p:cNvSpPr>
          <p:nvPr>
            <p:ph type="title"/>
          </p:nvPr>
        </p:nvSpPr>
        <p:spPr>
          <a:xfrm>
            <a:off x="604692" y="861156"/>
            <a:ext cx="10996069" cy="1325563"/>
          </a:xfrm>
          <a:prstGeom prst="rect">
            <a:avLst/>
          </a:prstGeom>
        </p:spPr>
        <p:txBody>
          <a:bodyPr/>
          <a:lstStyle>
            <a:lvl1pPr>
              <a:defRPr b="1"/>
            </a:lvl1pPr>
          </a:lstStyle>
          <a:p>
            <a:r>
              <a:rPr lang="en-GB" dirty="0"/>
              <a:t>Click to edit Master title style</a:t>
            </a:r>
            <a:endParaRPr lang="en-US" dirty="0"/>
          </a:p>
        </p:txBody>
      </p:sp>
      <p:cxnSp>
        <p:nvCxnSpPr>
          <p:cNvPr id="3" name="Straight Connector 2">
            <a:extLst>
              <a:ext uri="{FF2B5EF4-FFF2-40B4-BE49-F238E27FC236}">
                <a16:creationId xmlns:a16="http://schemas.microsoft.com/office/drawing/2014/main" id="{E245863D-8EF3-2627-7A11-6D3F72071443}"/>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B513B3B-2F8F-F055-32E5-EAB4B23F09BC}"/>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B5A3E10-B5FF-BDDF-0023-C7B1849F14B7}"/>
              </a:ext>
            </a:extLst>
          </p:cNvPr>
          <p:cNvCxnSpPr>
            <a:cxnSpLocks/>
          </p:cNvCxnSpPr>
          <p:nvPr userDrawn="1"/>
        </p:nvCxnSpPr>
        <p:spPr>
          <a:xfrm>
            <a:off x="12115798" y="0"/>
            <a:ext cx="0" cy="6857998"/>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AF2E833-B924-8404-1E7E-5BEA8E52F1D2}"/>
              </a:ext>
            </a:extLst>
          </p:cNvPr>
          <p:cNvCxnSpPr>
            <a:cxnSpLocks/>
          </p:cNvCxnSpPr>
          <p:nvPr userDrawn="1"/>
        </p:nvCxnSpPr>
        <p:spPr>
          <a:xfrm>
            <a:off x="76201" y="2"/>
            <a:ext cx="0" cy="6857998"/>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43A3670A-F2A9-96BB-3668-D4B42FEF73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60226" y="6154931"/>
            <a:ext cx="2141722" cy="348841"/>
          </a:xfrm>
          <a:prstGeom prst="rect">
            <a:avLst/>
          </a:prstGeom>
        </p:spPr>
      </p:pic>
    </p:spTree>
    <p:extLst>
      <p:ext uri="{BB962C8B-B14F-4D97-AF65-F5344CB8AC3E}">
        <p14:creationId xmlns:p14="http://schemas.microsoft.com/office/powerpoint/2010/main" val="327648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5B6D9A-C1F7-2F45-D88F-082B344BE0DC}"/>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hild writing on a book&#10;&#10;AI-generated content may be incorrect.">
            <a:extLst>
              <a:ext uri="{FF2B5EF4-FFF2-40B4-BE49-F238E27FC236}">
                <a16:creationId xmlns:a16="http://schemas.microsoft.com/office/drawing/2014/main" id="{8C368FFD-923B-DB54-AE07-0B0DAC480D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0" y="1"/>
            <a:ext cx="6607277" cy="6858000"/>
          </a:xfrm>
          <a:prstGeom prst="rect">
            <a:avLst/>
          </a:prstGeom>
        </p:spPr>
      </p:pic>
      <p:sp>
        <p:nvSpPr>
          <p:cNvPr id="6" name="Text Placeholder 5">
            <a:extLst>
              <a:ext uri="{FF2B5EF4-FFF2-40B4-BE49-F238E27FC236}">
                <a16:creationId xmlns:a16="http://schemas.microsoft.com/office/drawing/2014/main" id="{FA10113B-6CA6-0F4C-B1EE-1D2EAE61B014}"/>
              </a:ext>
            </a:extLst>
          </p:cNvPr>
          <p:cNvSpPr>
            <a:spLocks noGrp="1"/>
          </p:cNvSpPr>
          <p:nvPr>
            <p:ph type="body" sz="quarter" idx="10"/>
          </p:nvPr>
        </p:nvSpPr>
        <p:spPr>
          <a:xfrm>
            <a:off x="6828503" y="2979175"/>
            <a:ext cx="5073445" cy="26399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5088D324-472B-C342-6262-13262830899A}"/>
              </a:ext>
            </a:extLst>
          </p:cNvPr>
          <p:cNvSpPr>
            <a:spLocks noGrp="1"/>
          </p:cNvSpPr>
          <p:nvPr>
            <p:ph type="title"/>
          </p:nvPr>
        </p:nvSpPr>
        <p:spPr>
          <a:xfrm>
            <a:off x="6828503" y="1427009"/>
            <a:ext cx="5073445" cy="1325563"/>
          </a:xfrm>
          <a:prstGeom prst="rect">
            <a:avLst/>
          </a:prstGeom>
        </p:spPr>
        <p:txBody>
          <a:bodyPr/>
          <a:lstStyle>
            <a:lvl1pPr>
              <a:defRPr b="1"/>
            </a:lvl1pPr>
          </a:lstStyle>
          <a:p>
            <a:r>
              <a:rPr lang="en-US"/>
              <a:t>Click to edit Master title style</a:t>
            </a:r>
            <a:endParaRPr lang="en-US" dirty="0"/>
          </a:p>
        </p:txBody>
      </p:sp>
      <p:sp>
        <p:nvSpPr>
          <p:cNvPr id="15" name="Rectangle 14">
            <a:extLst>
              <a:ext uri="{FF2B5EF4-FFF2-40B4-BE49-F238E27FC236}">
                <a16:creationId xmlns:a16="http://schemas.microsoft.com/office/drawing/2014/main" id="{AF90BD5B-3E64-BC20-9F61-DFC033689AD9}"/>
              </a:ext>
            </a:extLst>
          </p:cNvPr>
          <p:cNvSpPr/>
          <p:nvPr userDrawn="1"/>
        </p:nvSpPr>
        <p:spPr>
          <a:xfrm>
            <a:off x="4594034" y="0"/>
            <a:ext cx="2013243" cy="6858000"/>
          </a:xfrm>
          <a:prstGeom prst="rect">
            <a:avLst/>
          </a:prstGeom>
          <a:gradFill>
            <a:gsLst>
              <a:gs pos="0">
                <a:schemeClr val="accent1">
                  <a:lumMod val="5000"/>
                  <a:lumOff val="95000"/>
                  <a:alpha val="0"/>
                </a:schemeClr>
              </a:gs>
              <a:gs pos="100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54D55D2-D133-6A71-0234-7C9D0719E56A}"/>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56DB0B9-21C1-EE1B-8E8B-D68A7B831E9C}"/>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48C2CE09-9B64-FCEB-C742-B222EEDAFD5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0226" y="6154931"/>
            <a:ext cx="2141722" cy="348841"/>
          </a:xfrm>
          <a:prstGeom prst="rect">
            <a:avLst/>
          </a:prstGeom>
        </p:spPr>
      </p:pic>
    </p:spTree>
    <p:extLst>
      <p:ext uri="{BB962C8B-B14F-4D97-AF65-F5344CB8AC3E}">
        <p14:creationId xmlns:p14="http://schemas.microsoft.com/office/powerpoint/2010/main" val="48965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910408-DECA-2E4E-E1EB-3EA99B1EF288}"/>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6607277" cy="6858000"/>
          </a:xfrm>
          <a:prstGeom prst="rect">
            <a:avLst/>
          </a:prstGeom>
        </p:spPr>
      </p:pic>
      <p:sp>
        <p:nvSpPr>
          <p:cNvPr id="11" name="Text Placeholder 5">
            <a:extLst>
              <a:ext uri="{FF2B5EF4-FFF2-40B4-BE49-F238E27FC236}">
                <a16:creationId xmlns:a16="http://schemas.microsoft.com/office/drawing/2014/main" id="{C85B6DF6-36AF-6D15-D2E0-66B8B3CA7BC9}"/>
              </a:ext>
            </a:extLst>
          </p:cNvPr>
          <p:cNvSpPr>
            <a:spLocks noGrp="1"/>
          </p:cNvSpPr>
          <p:nvPr>
            <p:ph type="body" sz="quarter" idx="10"/>
          </p:nvPr>
        </p:nvSpPr>
        <p:spPr>
          <a:xfrm>
            <a:off x="6828503" y="2979175"/>
            <a:ext cx="5073445" cy="26399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42EAC96B-6761-2ACB-7068-B76AE5A6959D}"/>
              </a:ext>
            </a:extLst>
          </p:cNvPr>
          <p:cNvSpPr>
            <a:spLocks noGrp="1"/>
          </p:cNvSpPr>
          <p:nvPr>
            <p:ph type="title"/>
          </p:nvPr>
        </p:nvSpPr>
        <p:spPr>
          <a:xfrm>
            <a:off x="6828503" y="1427009"/>
            <a:ext cx="5073445" cy="1325563"/>
          </a:xfrm>
          <a:prstGeom prst="rect">
            <a:avLst/>
          </a:prstGeom>
        </p:spPr>
        <p:txBody>
          <a:bodyPr/>
          <a:lstStyle>
            <a:lvl1pPr>
              <a:defRPr b="1"/>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20672AF8-88CA-153F-9AEB-41A17A984A72}"/>
              </a:ext>
            </a:extLst>
          </p:cNvPr>
          <p:cNvSpPr/>
          <p:nvPr userDrawn="1"/>
        </p:nvSpPr>
        <p:spPr>
          <a:xfrm>
            <a:off x="4594034" y="0"/>
            <a:ext cx="2013243" cy="6858000"/>
          </a:xfrm>
          <a:prstGeom prst="rect">
            <a:avLst/>
          </a:prstGeom>
          <a:gradFill>
            <a:gsLst>
              <a:gs pos="0">
                <a:schemeClr val="accent1">
                  <a:lumMod val="5000"/>
                  <a:lumOff val="95000"/>
                  <a:alpha val="0"/>
                </a:schemeClr>
              </a:gs>
              <a:gs pos="100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D8EAA4D-4ABC-EF97-DEEC-8CC141F63C0C}"/>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57BC590-4F61-E7E2-3711-3256EBC04738}"/>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ABAF289-4B39-9D22-54E4-65517291E2E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0226" y="6154931"/>
            <a:ext cx="2141722" cy="348841"/>
          </a:xfrm>
          <a:prstGeom prst="rect">
            <a:avLst/>
          </a:prstGeom>
        </p:spPr>
      </p:pic>
    </p:spTree>
    <p:extLst>
      <p:ext uri="{BB962C8B-B14F-4D97-AF65-F5344CB8AC3E}">
        <p14:creationId xmlns:p14="http://schemas.microsoft.com/office/powerpoint/2010/main" val="307717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43F389-9920-5A94-8839-C892CB7EB2E3}"/>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1"/>
            <a:ext cx="6607277" cy="6858000"/>
          </a:xfrm>
          <a:prstGeom prst="rect">
            <a:avLst/>
          </a:prstGeom>
        </p:spPr>
      </p:pic>
      <p:sp>
        <p:nvSpPr>
          <p:cNvPr id="8" name="Text Placeholder 5">
            <a:extLst>
              <a:ext uri="{FF2B5EF4-FFF2-40B4-BE49-F238E27FC236}">
                <a16:creationId xmlns:a16="http://schemas.microsoft.com/office/drawing/2014/main" id="{E8579859-1AD7-7FDD-094C-120A794FD2FF}"/>
              </a:ext>
            </a:extLst>
          </p:cNvPr>
          <p:cNvSpPr>
            <a:spLocks noGrp="1"/>
          </p:cNvSpPr>
          <p:nvPr>
            <p:ph type="body" sz="quarter" idx="10"/>
          </p:nvPr>
        </p:nvSpPr>
        <p:spPr>
          <a:xfrm>
            <a:off x="6828503" y="2979175"/>
            <a:ext cx="5073445" cy="26399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D1F9966D-87F2-7D6E-1CA0-E2D42F237BF9}"/>
              </a:ext>
            </a:extLst>
          </p:cNvPr>
          <p:cNvSpPr>
            <a:spLocks noGrp="1"/>
          </p:cNvSpPr>
          <p:nvPr>
            <p:ph type="title"/>
          </p:nvPr>
        </p:nvSpPr>
        <p:spPr>
          <a:xfrm>
            <a:off x="6828503" y="1427009"/>
            <a:ext cx="5073445" cy="1325563"/>
          </a:xfrm>
          <a:prstGeom prst="rect">
            <a:avLst/>
          </a:prstGeom>
        </p:spPr>
        <p:txBody>
          <a:bodyPr/>
          <a:lstStyle>
            <a:lvl1pPr>
              <a:defRPr b="1"/>
            </a:lvl1pPr>
          </a:lstStyle>
          <a:p>
            <a:r>
              <a:rPr lang="en-US"/>
              <a:t>Click to edit Master title style</a:t>
            </a:r>
            <a:endParaRPr lang="en-US" dirty="0"/>
          </a:p>
        </p:txBody>
      </p:sp>
      <p:sp>
        <p:nvSpPr>
          <p:cNvPr id="16" name="Rectangle 15">
            <a:extLst>
              <a:ext uri="{FF2B5EF4-FFF2-40B4-BE49-F238E27FC236}">
                <a16:creationId xmlns:a16="http://schemas.microsoft.com/office/drawing/2014/main" id="{FCB8B222-C451-33D3-1052-7FED007FA3B8}"/>
              </a:ext>
            </a:extLst>
          </p:cNvPr>
          <p:cNvSpPr/>
          <p:nvPr userDrawn="1"/>
        </p:nvSpPr>
        <p:spPr>
          <a:xfrm>
            <a:off x="4594034" y="0"/>
            <a:ext cx="2013243" cy="6858000"/>
          </a:xfrm>
          <a:prstGeom prst="rect">
            <a:avLst/>
          </a:prstGeom>
          <a:gradFill>
            <a:gsLst>
              <a:gs pos="0">
                <a:schemeClr val="accent1">
                  <a:lumMod val="5000"/>
                  <a:lumOff val="95000"/>
                  <a:alpha val="0"/>
                </a:schemeClr>
              </a:gs>
              <a:gs pos="100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2688D19-3A90-20F0-208B-D2490BEFE504}"/>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FCCF56D-4095-0C03-575E-FC3E21DBB870}"/>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23FF1240-EC63-896E-6957-1AA3F257134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0226" y="6154931"/>
            <a:ext cx="2141722" cy="348841"/>
          </a:xfrm>
          <a:prstGeom prst="rect">
            <a:avLst/>
          </a:prstGeom>
        </p:spPr>
      </p:pic>
    </p:spTree>
    <p:extLst>
      <p:ext uri="{BB962C8B-B14F-4D97-AF65-F5344CB8AC3E}">
        <p14:creationId xmlns:p14="http://schemas.microsoft.com/office/powerpoint/2010/main" val="220459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43F389-9920-5A94-8839-C892CB7EB2E3}"/>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6607277" cy="6858000"/>
          </a:xfrm>
          <a:prstGeom prst="rect">
            <a:avLst/>
          </a:prstGeom>
        </p:spPr>
      </p:pic>
      <p:sp>
        <p:nvSpPr>
          <p:cNvPr id="8" name="Text Placeholder 5">
            <a:extLst>
              <a:ext uri="{FF2B5EF4-FFF2-40B4-BE49-F238E27FC236}">
                <a16:creationId xmlns:a16="http://schemas.microsoft.com/office/drawing/2014/main" id="{E8579859-1AD7-7FDD-094C-120A794FD2FF}"/>
              </a:ext>
            </a:extLst>
          </p:cNvPr>
          <p:cNvSpPr>
            <a:spLocks noGrp="1"/>
          </p:cNvSpPr>
          <p:nvPr>
            <p:ph type="body" sz="quarter" idx="10"/>
          </p:nvPr>
        </p:nvSpPr>
        <p:spPr>
          <a:xfrm>
            <a:off x="6828503" y="2979175"/>
            <a:ext cx="5073445" cy="26399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D1F9966D-87F2-7D6E-1CA0-E2D42F237BF9}"/>
              </a:ext>
            </a:extLst>
          </p:cNvPr>
          <p:cNvSpPr>
            <a:spLocks noGrp="1"/>
          </p:cNvSpPr>
          <p:nvPr>
            <p:ph type="title"/>
          </p:nvPr>
        </p:nvSpPr>
        <p:spPr>
          <a:xfrm>
            <a:off x="6828503" y="1427009"/>
            <a:ext cx="5073445" cy="1325563"/>
          </a:xfrm>
          <a:prstGeom prst="rect">
            <a:avLst/>
          </a:prstGeom>
        </p:spPr>
        <p:txBody>
          <a:bodyPr/>
          <a:lstStyle>
            <a:lvl1pPr>
              <a:defRPr b="1"/>
            </a:lvl1pPr>
          </a:lstStyle>
          <a:p>
            <a:r>
              <a:rPr lang="en-US"/>
              <a:t>Click to edit Master title style</a:t>
            </a:r>
            <a:endParaRPr lang="en-US" dirty="0"/>
          </a:p>
        </p:txBody>
      </p:sp>
      <p:sp>
        <p:nvSpPr>
          <p:cNvPr id="5" name="Rectangle 4">
            <a:extLst>
              <a:ext uri="{FF2B5EF4-FFF2-40B4-BE49-F238E27FC236}">
                <a16:creationId xmlns:a16="http://schemas.microsoft.com/office/drawing/2014/main" id="{562656BA-61B9-15D2-9813-3C486ADD44C9}"/>
              </a:ext>
            </a:extLst>
          </p:cNvPr>
          <p:cNvSpPr/>
          <p:nvPr userDrawn="1"/>
        </p:nvSpPr>
        <p:spPr>
          <a:xfrm>
            <a:off x="4594034" y="0"/>
            <a:ext cx="2013243" cy="6858000"/>
          </a:xfrm>
          <a:prstGeom prst="rect">
            <a:avLst/>
          </a:prstGeom>
          <a:gradFill>
            <a:gsLst>
              <a:gs pos="0">
                <a:schemeClr val="accent1">
                  <a:lumMod val="5000"/>
                  <a:lumOff val="95000"/>
                  <a:alpha val="0"/>
                </a:schemeClr>
              </a:gs>
              <a:gs pos="100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9123AD4A-B362-66D4-62E9-98C1ACB5A877}"/>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FD57B537-83C6-C26E-3AF7-29356A351158}"/>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5A39602-7C5C-FEE9-DD0B-3E8EB12E4DE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0226" y="6154931"/>
            <a:ext cx="2141722" cy="348841"/>
          </a:xfrm>
          <a:prstGeom prst="rect">
            <a:avLst/>
          </a:prstGeom>
        </p:spPr>
      </p:pic>
    </p:spTree>
    <p:extLst>
      <p:ext uri="{BB962C8B-B14F-4D97-AF65-F5344CB8AC3E}">
        <p14:creationId xmlns:p14="http://schemas.microsoft.com/office/powerpoint/2010/main" val="141524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1DBF89E-37AD-4176-D66A-4DBE123BB9DD}"/>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6223818" y="0"/>
            <a:ext cx="5968181" cy="6858000"/>
          </a:xfrm>
          <a:prstGeom prst="rect">
            <a:avLst/>
          </a:prstGeom>
        </p:spPr>
      </p:pic>
      <p:sp>
        <p:nvSpPr>
          <p:cNvPr id="14" name="Text Placeholder 5">
            <a:extLst>
              <a:ext uri="{FF2B5EF4-FFF2-40B4-BE49-F238E27FC236}">
                <a16:creationId xmlns:a16="http://schemas.microsoft.com/office/drawing/2014/main" id="{B895682B-421A-2EE6-72EC-AE6104E025B4}"/>
              </a:ext>
            </a:extLst>
          </p:cNvPr>
          <p:cNvSpPr>
            <a:spLocks noGrp="1"/>
          </p:cNvSpPr>
          <p:nvPr>
            <p:ph type="body" sz="quarter" idx="10"/>
          </p:nvPr>
        </p:nvSpPr>
        <p:spPr>
          <a:xfrm>
            <a:off x="604692" y="2831692"/>
            <a:ext cx="5073445" cy="26399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40CAFADC-3068-0C9D-5AD8-8FA772397112}"/>
              </a:ext>
            </a:extLst>
          </p:cNvPr>
          <p:cNvSpPr>
            <a:spLocks noGrp="1"/>
          </p:cNvSpPr>
          <p:nvPr>
            <p:ph type="title"/>
          </p:nvPr>
        </p:nvSpPr>
        <p:spPr>
          <a:xfrm>
            <a:off x="604692" y="1279526"/>
            <a:ext cx="5073445" cy="1325563"/>
          </a:xfrm>
          <a:prstGeom prst="rect">
            <a:avLst/>
          </a:prstGeom>
        </p:spPr>
        <p:txBody>
          <a:bodyPr/>
          <a:lstStyle>
            <a:lvl1pPr>
              <a:defRPr b="1"/>
            </a:lvl1pPr>
          </a:lstStyle>
          <a:p>
            <a:r>
              <a:rPr lang="en-US"/>
              <a:t>Click to edit Master title style</a:t>
            </a:r>
            <a:endParaRPr lang="en-US" dirty="0"/>
          </a:p>
        </p:txBody>
      </p:sp>
      <p:sp>
        <p:nvSpPr>
          <p:cNvPr id="20" name="Rectangle 19">
            <a:extLst>
              <a:ext uri="{FF2B5EF4-FFF2-40B4-BE49-F238E27FC236}">
                <a16:creationId xmlns:a16="http://schemas.microsoft.com/office/drawing/2014/main" id="{E3DC8711-3131-D656-42EE-8E0FA38769ED}"/>
              </a:ext>
            </a:extLst>
          </p:cNvPr>
          <p:cNvSpPr/>
          <p:nvPr userDrawn="1"/>
        </p:nvSpPr>
        <p:spPr>
          <a:xfrm>
            <a:off x="6223816" y="0"/>
            <a:ext cx="2013243" cy="6858000"/>
          </a:xfrm>
          <a:prstGeom prst="rect">
            <a:avLst/>
          </a:prstGeom>
          <a:gradFill>
            <a:gsLst>
              <a:gs pos="100000">
                <a:schemeClr val="accent1">
                  <a:lumMod val="5000"/>
                  <a:lumOff val="95000"/>
                  <a:alpha val="0"/>
                </a:schemeClr>
              </a:gs>
              <a:gs pos="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CF2BE9F-CE80-F8C4-A5EC-180AA1493744}"/>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254B8A4-3D9C-BD1B-19F6-0279C1ED62CB}"/>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8D446A6A-9DD4-ABF6-0B45-0F1C20F1AD6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8339" y="6154931"/>
            <a:ext cx="2125496" cy="348841"/>
          </a:xfrm>
          <a:prstGeom prst="rect">
            <a:avLst/>
          </a:prstGeom>
        </p:spPr>
      </p:pic>
    </p:spTree>
    <p:extLst>
      <p:ext uri="{BB962C8B-B14F-4D97-AF65-F5344CB8AC3E}">
        <p14:creationId xmlns:p14="http://schemas.microsoft.com/office/powerpoint/2010/main" val="230561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63BA28-C8A2-6285-F4B4-A954564C6409}"/>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223819" y="0"/>
            <a:ext cx="5968181" cy="6858000"/>
          </a:xfrm>
          <a:prstGeom prst="rect">
            <a:avLst/>
          </a:prstGeom>
        </p:spPr>
      </p:pic>
      <p:sp>
        <p:nvSpPr>
          <p:cNvPr id="10" name="Text Placeholder 5">
            <a:extLst>
              <a:ext uri="{FF2B5EF4-FFF2-40B4-BE49-F238E27FC236}">
                <a16:creationId xmlns:a16="http://schemas.microsoft.com/office/drawing/2014/main" id="{85517FCA-848D-E80C-1265-844CC4BBA826}"/>
              </a:ext>
            </a:extLst>
          </p:cNvPr>
          <p:cNvSpPr>
            <a:spLocks noGrp="1"/>
          </p:cNvSpPr>
          <p:nvPr>
            <p:ph type="body" sz="quarter" idx="10"/>
          </p:nvPr>
        </p:nvSpPr>
        <p:spPr>
          <a:xfrm>
            <a:off x="604692" y="2831692"/>
            <a:ext cx="5073445" cy="26399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36CF4B89-AEEB-BE66-8596-752D5F848DF4}"/>
              </a:ext>
            </a:extLst>
          </p:cNvPr>
          <p:cNvSpPr>
            <a:spLocks noGrp="1"/>
          </p:cNvSpPr>
          <p:nvPr>
            <p:ph type="title"/>
          </p:nvPr>
        </p:nvSpPr>
        <p:spPr>
          <a:xfrm>
            <a:off x="604692" y="1279526"/>
            <a:ext cx="5073445" cy="1325563"/>
          </a:xfrm>
          <a:prstGeom prst="rect">
            <a:avLst/>
          </a:prstGeom>
        </p:spPr>
        <p:txBody>
          <a:bodyPr/>
          <a:lstStyle>
            <a:lvl1pPr>
              <a:defRPr b="1"/>
            </a:lvl1pPr>
          </a:lstStyle>
          <a:p>
            <a:r>
              <a:rPr lang="en-US"/>
              <a:t>Click to edit Master title style</a:t>
            </a:r>
            <a:endParaRPr lang="en-US" dirty="0"/>
          </a:p>
        </p:txBody>
      </p:sp>
      <p:sp>
        <p:nvSpPr>
          <p:cNvPr id="16" name="Rectangle 15">
            <a:extLst>
              <a:ext uri="{FF2B5EF4-FFF2-40B4-BE49-F238E27FC236}">
                <a16:creationId xmlns:a16="http://schemas.microsoft.com/office/drawing/2014/main" id="{DA2FD3A7-0A95-3C0D-836B-1742BB5C2BD9}"/>
              </a:ext>
            </a:extLst>
          </p:cNvPr>
          <p:cNvSpPr/>
          <p:nvPr userDrawn="1"/>
        </p:nvSpPr>
        <p:spPr>
          <a:xfrm>
            <a:off x="6223816" y="0"/>
            <a:ext cx="2013243" cy="6858000"/>
          </a:xfrm>
          <a:prstGeom prst="rect">
            <a:avLst/>
          </a:prstGeom>
          <a:gradFill>
            <a:gsLst>
              <a:gs pos="100000">
                <a:schemeClr val="accent1">
                  <a:lumMod val="5000"/>
                  <a:lumOff val="95000"/>
                  <a:alpha val="0"/>
                </a:schemeClr>
              </a:gs>
              <a:gs pos="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12D27C7-F346-7AA5-0CDD-E79648E359FD}"/>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AD3EF1E-E7C2-A904-35D1-E0F31F4A5705}"/>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C65FE47-3E29-F1F6-9AB1-7D683096A91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8339" y="6154931"/>
            <a:ext cx="2125496" cy="348841"/>
          </a:xfrm>
          <a:prstGeom prst="rect">
            <a:avLst/>
          </a:prstGeom>
        </p:spPr>
      </p:pic>
    </p:spTree>
    <p:extLst>
      <p:ext uri="{BB962C8B-B14F-4D97-AF65-F5344CB8AC3E}">
        <p14:creationId xmlns:p14="http://schemas.microsoft.com/office/powerpoint/2010/main" val="302528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1938E6-1E52-ABD0-ED22-E3C11D40FFDB}"/>
              </a:ext>
            </a:extLst>
          </p:cNvPr>
          <p:cNvSpPr/>
          <p:nvPr userDrawn="1"/>
        </p:nvSpPr>
        <p:spPr>
          <a:xfrm>
            <a:off x="1" y="-1"/>
            <a:ext cx="12192000" cy="6858000"/>
          </a:xfrm>
          <a:prstGeom prst="rect">
            <a:avLst/>
          </a:prstGeom>
          <a:pattFill prst="dkHorz">
            <a:fgClr>
              <a:srgbClr val="FAFAF5"/>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368FFD-923B-DB54-AE07-0B0DAC480D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223819" y="0"/>
            <a:ext cx="5968181" cy="6858000"/>
          </a:xfrm>
          <a:prstGeom prst="rect">
            <a:avLst/>
          </a:prstGeom>
        </p:spPr>
      </p:pic>
      <p:sp>
        <p:nvSpPr>
          <p:cNvPr id="10" name="Text Placeholder 5">
            <a:extLst>
              <a:ext uri="{FF2B5EF4-FFF2-40B4-BE49-F238E27FC236}">
                <a16:creationId xmlns:a16="http://schemas.microsoft.com/office/drawing/2014/main" id="{70E2B17A-9305-D01E-BC5B-48578A12237E}"/>
              </a:ext>
            </a:extLst>
          </p:cNvPr>
          <p:cNvSpPr>
            <a:spLocks noGrp="1"/>
          </p:cNvSpPr>
          <p:nvPr>
            <p:ph type="body" sz="quarter" idx="10"/>
          </p:nvPr>
        </p:nvSpPr>
        <p:spPr>
          <a:xfrm>
            <a:off x="604692" y="2831692"/>
            <a:ext cx="5073445" cy="26399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08315935-E03A-91F2-8816-8EE6B124254A}"/>
              </a:ext>
            </a:extLst>
          </p:cNvPr>
          <p:cNvSpPr>
            <a:spLocks noGrp="1"/>
          </p:cNvSpPr>
          <p:nvPr>
            <p:ph type="title"/>
          </p:nvPr>
        </p:nvSpPr>
        <p:spPr>
          <a:xfrm>
            <a:off x="604692" y="1279526"/>
            <a:ext cx="5073445" cy="1325563"/>
          </a:xfrm>
          <a:prstGeom prst="rect">
            <a:avLst/>
          </a:prstGeom>
        </p:spPr>
        <p:txBody>
          <a:bodyPr/>
          <a:lstStyle>
            <a:lvl1pPr>
              <a:defRPr b="1"/>
            </a:lvl1pPr>
          </a:lstStyle>
          <a:p>
            <a:r>
              <a:rPr lang="en-US"/>
              <a:t>Click to edit Master title style</a:t>
            </a:r>
            <a:endParaRPr lang="en-US" dirty="0"/>
          </a:p>
        </p:txBody>
      </p:sp>
      <p:sp>
        <p:nvSpPr>
          <p:cNvPr id="16" name="Rectangle 15">
            <a:extLst>
              <a:ext uri="{FF2B5EF4-FFF2-40B4-BE49-F238E27FC236}">
                <a16:creationId xmlns:a16="http://schemas.microsoft.com/office/drawing/2014/main" id="{4B710D27-6653-E0BC-D669-88C291AAA2F3}"/>
              </a:ext>
            </a:extLst>
          </p:cNvPr>
          <p:cNvSpPr/>
          <p:nvPr userDrawn="1"/>
        </p:nvSpPr>
        <p:spPr>
          <a:xfrm>
            <a:off x="6223816" y="0"/>
            <a:ext cx="2013243" cy="6858000"/>
          </a:xfrm>
          <a:prstGeom prst="rect">
            <a:avLst/>
          </a:prstGeom>
          <a:gradFill>
            <a:gsLst>
              <a:gs pos="100000">
                <a:schemeClr val="accent1">
                  <a:lumMod val="5000"/>
                  <a:lumOff val="95000"/>
                  <a:alpha val="0"/>
                </a:schemeClr>
              </a:gs>
              <a:gs pos="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EE15556-266A-578E-67DD-E8A055526C89}"/>
              </a:ext>
            </a:extLst>
          </p:cNvPr>
          <p:cNvCxnSpPr>
            <a:cxnSpLocks/>
          </p:cNvCxnSpPr>
          <p:nvPr userDrawn="1"/>
        </p:nvCxnSpPr>
        <p:spPr>
          <a:xfrm>
            <a:off x="1" y="81333"/>
            <a:ext cx="12191999" cy="0"/>
          </a:xfrm>
          <a:prstGeom prst="line">
            <a:avLst/>
          </a:prstGeom>
          <a:ln w="165100" cmpd="thickThin">
            <a:prstDash val="soli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8080FB2-E9BA-D350-E071-14D17B04374C}"/>
              </a:ext>
            </a:extLst>
          </p:cNvPr>
          <p:cNvCxnSpPr>
            <a:cxnSpLocks/>
          </p:cNvCxnSpPr>
          <p:nvPr userDrawn="1"/>
        </p:nvCxnSpPr>
        <p:spPr>
          <a:xfrm>
            <a:off x="0" y="6779407"/>
            <a:ext cx="12191999" cy="0"/>
          </a:xfrm>
          <a:prstGeom prst="line">
            <a:avLst/>
          </a:prstGeom>
          <a:ln w="165100" cmpd="thinThick">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248E3F3F-E10E-8479-5705-BFFD1886198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68339" y="6154931"/>
            <a:ext cx="2125496" cy="348841"/>
          </a:xfrm>
          <a:prstGeom prst="rect">
            <a:avLst/>
          </a:prstGeom>
        </p:spPr>
      </p:pic>
    </p:spTree>
    <p:extLst>
      <p:ext uri="{BB962C8B-B14F-4D97-AF65-F5344CB8AC3E}">
        <p14:creationId xmlns:p14="http://schemas.microsoft.com/office/powerpoint/2010/main" val="7033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436975"/>
      </p:ext>
    </p:extLst>
  </p:cSld>
  <p:clrMap bg1="lt1" tx1="dk1" bg2="lt2" tx2="dk2" accent1="accent1" accent2="accent2" accent3="accent3" accent4="accent4" accent5="accent5" accent6="accent6" hlink="hlink" folHlink="folHlink"/>
  <p:sldLayoutIdLst>
    <p:sldLayoutId id="2147483863" r:id="rId1"/>
    <p:sldLayoutId id="2147483862" r:id="rId2"/>
    <p:sldLayoutId id="2147483853" r:id="rId3"/>
    <p:sldLayoutId id="2147483855" r:id="rId4"/>
    <p:sldLayoutId id="2147483858" r:id="rId5"/>
    <p:sldLayoutId id="2147483859" r:id="rId6"/>
    <p:sldLayoutId id="2147483854" r:id="rId7"/>
    <p:sldLayoutId id="2147483856" r:id="rId8"/>
    <p:sldLayoutId id="2147483857"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18517"/>
      </p:ext>
    </p:extLst>
  </p:cSld>
  <p:clrMap bg1="lt1" tx1="dk1" bg2="lt2" tx2="dk2" accent1="accent1" accent2="accent2" accent3="accent3" accent4="accent4" accent5="accent5" accent6="accent6" hlink="hlink" folHlink="folHlink"/>
  <p:sldLayoutIdLst>
    <p:sldLayoutId id="2147483866" r:id="rId1"/>
    <p:sldLayoutId id="2147483865"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1.xml"/><Relationship Id="rId5" Type="http://schemas.openxmlformats.org/officeDocument/2006/relationships/image" Target="../media/image39.jpg"/><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1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svg"/><Relationship Id="rId15" Type="http://schemas.openxmlformats.org/officeDocument/2006/relationships/image" Target="../media/image53.png"/><Relationship Id="rId10" Type="http://schemas.openxmlformats.org/officeDocument/2006/relationships/image" Target="../media/image48.sv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 Id="rId4" Type="http://schemas.openxmlformats.org/officeDocument/2006/relationships/image" Target="../media/image57.svg"/></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1B8_FAE7C7F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s://youtu.be/SFhmWQazIAk"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4141F-2BC2-A264-1ACE-D1AE3BFFACCF}"/>
              </a:ext>
            </a:extLst>
          </p:cNvPr>
          <p:cNvSpPr>
            <a:spLocks noGrp="1"/>
          </p:cNvSpPr>
          <p:nvPr>
            <p:ph type="body" sz="quarter" idx="10"/>
          </p:nvPr>
        </p:nvSpPr>
        <p:spPr/>
        <p:txBody>
          <a:bodyPr/>
          <a:lstStyle/>
          <a:p>
            <a:r>
              <a:rPr lang="en-GB" dirty="0">
                <a:solidFill>
                  <a:schemeClr val="accent4"/>
                </a:solidFill>
              </a:rPr>
              <a:t>A student guide to exams </a:t>
            </a:r>
          </a:p>
        </p:txBody>
      </p:sp>
      <p:sp>
        <p:nvSpPr>
          <p:cNvPr id="3" name="Text Placeholder 2">
            <a:extLst>
              <a:ext uri="{FF2B5EF4-FFF2-40B4-BE49-F238E27FC236}">
                <a16:creationId xmlns:a16="http://schemas.microsoft.com/office/drawing/2014/main" id="{0A61B3F2-5450-25A7-AE36-32E38215BA25}"/>
              </a:ext>
            </a:extLst>
          </p:cNvPr>
          <p:cNvSpPr>
            <a:spLocks noGrp="1"/>
          </p:cNvSpPr>
          <p:nvPr>
            <p:ph type="body" sz="quarter" idx="11"/>
          </p:nvPr>
        </p:nvSpPr>
        <p:spPr>
          <a:xfrm>
            <a:off x="1093982" y="2660564"/>
            <a:ext cx="10004032" cy="826052"/>
          </a:xfrm>
        </p:spPr>
        <p:txBody>
          <a:bodyPr/>
          <a:lstStyle/>
          <a:p>
            <a:r>
              <a:rPr lang="en-GB" dirty="0">
                <a:solidFill>
                  <a:schemeClr val="accent4"/>
                </a:solidFill>
              </a:rPr>
              <a:t>2025/2026 academic year</a:t>
            </a:r>
          </a:p>
        </p:txBody>
      </p:sp>
      <p:pic>
        <p:nvPicPr>
          <p:cNvPr id="6" name="Picture 5" descr="A coat of arms of england&#10;&#10;AI-generated content may be incorrect.">
            <a:extLst>
              <a:ext uri="{FF2B5EF4-FFF2-40B4-BE49-F238E27FC236}">
                <a16:creationId xmlns:a16="http://schemas.microsoft.com/office/drawing/2014/main" id="{0A529654-D08D-88DE-3287-F4E9DF4482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8006" y="3977300"/>
            <a:ext cx="2855982" cy="1819660"/>
          </a:xfrm>
          <a:prstGeom prst="rect">
            <a:avLst/>
          </a:prstGeom>
        </p:spPr>
      </p:pic>
    </p:spTree>
    <p:extLst>
      <p:ext uri="{BB962C8B-B14F-4D97-AF65-F5344CB8AC3E}">
        <p14:creationId xmlns:p14="http://schemas.microsoft.com/office/powerpoint/2010/main" val="29207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8526D3A-3CA6-B04C-D2C8-5ED109F185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B68C354-8426-0A85-09B9-C7C80D1FE1D8}"/>
              </a:ext>
            </a:extLst>
          </p:cNvPr>
          <p:cNvSpPr>
            <a:spLocks noGrp="1"/>
          </p:cNvSpPr>
          <p:nvPr>
            <p:ph type="body" sz="quarter" idx="10"/>
          </p:nvPr>
        </p:nvSpPr>
        <p:spPr>
          <a:xfrm>
            <a:off x="5815811" y="1207963"/>
            <a:ext cx="5784950" cy="5201836"/>
          </a:xfrm>
        </p:spPr>
        <p:txBody>
          <a:bodyPr/>
          <a:lstStyle/>
          <a:p>
            <a:pPr marL="0" indent="0">
              <a:lnSpc>
                <a:spcPct val="120000"/>
              </a:lnSpc>
              <a:spcBef>
                <a:spcPts val="400"/>
              </a:spcBef>
              <a:buClr>
                <a:srgbClr val="013D7E"/>
              </a:buClr>
              <a:buSzPct val="105000"/>
              <a:buNone/>
              <a:defRPr/>
            </a:pPr>
            <a:r>
              <a:rPr lang="en-GB" sz="2000" dirty="0">
                <a:solidFill>
                  <a:schemeClr val="accent4"/>
                </a:solidFill>
              </a:rPr>
              <a:t>You are not allowed to bring the following into the exam room as they are potential technological/web enabled sources of information:</a:t>
            </a:r>
          </a:p>
          <a:p>
            <a:pPr marL="0" indent="0">
              <a:lnSpc>
                <a:spcPct val="120000"/>
              </a:lnSpc>
              <a:spcBef>
                <a:spcPts val="400"/>
              </a:spcBef>
              <a:buClr>
                <a:srgbClr val="013D7E"/>
              </a:buClr>
              <a:buSzPct val="105000"/>
              <a:buNone/>
              <a:defRPr/>
            </a:pPr>
            <a:endParaRPr lang="en-GB"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US" sz="2000" dirty="0">
                <a:solidFill>
                  <a:schemeClr val="accent4"/>
                </a:solidFill>
              </a:rPr>
              <a:t>Earphones or earbuds (e.g. AirPods)</a:t>
            </a:r>
          </a:p>
          <a:p>
            <a:pPr marL="0" indent="0">
              <a:lnSpc>
                <a:spcPct val="120000"/>
              </a:lnSpc>
              <a:spcBef>
                <a:spcPts val="400"/>
              </a:spcBef>
              <a:buClr>
                <a:srgbClr val="013D7E"/>
              </a:buClr>
              <a:buSzPct val="105000"/>
              <a:buNone/>
              <a:defRPr/>
            </a:pPr>
            <a:endParaRPr lang="en-US"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US" sz="2000" dirty="0">
                <a:solidFill>
                  <a:schemeClr val="accent4"/>
                </a:solidFill>
              </a:rPr>
              <a:t>Mobile phones</a:t>
            </a:r>
          </a:p>
          <a:p>
            <a:pPr marL="0" indent="0">
              <a:lnSpc>
                <a:spcPct val="120000"/>
              </a:lnSpc>
              <a:spcBef>
                <a:spcPts val="400"/>
              </a:spcBef>
              <a:buClr>
                <a:srgbClr val="013D7E"/>
              </a:buClr>
              <a:buSzPct val="105000"/>
              <a:buNone/>
              <a:defRPr/>
            </a:pPr>
            <a:endParaRPr lang="en-US"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US" sz="2000" dirty="0">
                <a:solidFill>
                  <a:schemeClr val="accent4"/>
                </a:solidFill>
              </a:rPr>
              <a:t>MP3/4 players or similar devices</a:t>
            </a:r>
          </a:p>
          <a:p>
            <a:pPr marL="0" indent="0">
              <a:lnSpc>
                <a:spcPct val="120000"/>
              </a:lnSpc>
              <a:spcBef>
                <a:spcPts val="400"/>
              </a:spcBef>
              <a:buClr>
                <a:srgbClr val="013D7E"/>
              </a:buClr>
              <a:buSzPct val="105000"/>
              <a:buNone/>
              <a:defRPr/>
            </a:pPr>
            <a:endParaRPr lang="en-US"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US" sz="2000" dirty="0">
                <a:solidFill>
                  <a:schemeClr val="accent4"/>
                </a:solidFill>
              </a:rPr>
              <a:t>Smart glasses</a:t>
            </a:r>
          </a:p>
          <a:p>
            <a:pPr marL="0" indent="0">
              <a:lnSpc>
                <a:spcPct val="120000"/>
              </a:lnSpc>
              <a:spcBef>
                <a:spcPts val="400"/>
              </a:spcBef>
              <a:buClr>
                <a:srgbClr val="013D7E"/>
              </a:buClr>
              <a:buSzPct val="105000"/>
              <a:buNone/>
              <a:defRPr/>
            </a:pPr>
            <a:endParaRPr lang="en-US"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US" sz="2000" dirty="0">
                <a:solidFill>
                  <a:schemeClr val="accent4"/>
                </a:solidFill>
              </a:rPr>
              <a:t>Tablets (</a:t>
            </a:r>
            <a:r>
              <a:rPr lang="en-US" sz="2000" dirty="0" err="1">
                <a:solidFill>
                  <a:schemeClr val="accent4"/>
                </a:solidFill>
              </a:rPr>
              <a:t>e.g</a:t>
            </a:r>
            <a:r>
              <a:rPr lang="en-US" sz="2000" dirty="0">
                <a:solidFill>
                  <a:schemeClr val="accent4"/>
                </a:solidFill>
              </a:rPr>
              <a:t>, iPads or iPods)</a:t>
            </a:r>
          </a:p>
          <a:p>
            <a:pPr marL="0" indent="0">
              <a:lnSpc>
                <a:spcPct val="120000"/>
              </a:lnSpc>
              <a:spcBef>
                <a:spcPts val="400"/>
              </a:spcBef>
              <a:buClr>
                <a:srgbClr val="013D7E"/>
              </a:buClr>
              <a:buSzPct val="105000"/>
              <a:buNone/>
              <a:defRPr/>
            </a:pPr>
            <a:endParaRPr lang="en-US"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US" sz="2000" dirty="0">
                <a:solidFill>
                  <a:schemeClr val="accent4"/>
                </a:solidFill>
              </a:rPr>
              <a:t>Watches</a:t>
            </a:r>
          </a:p>
          <a:p>
            <a:pPr marL="0" indent="0">
              <a:lnSpc>
                <a:spcPct val="120000"/>
              </a:lnSpc>
              <a:spcBef>
                <a:spcPts val="400"/>
              </a:spcBef>
              <a:buClr>
                <a:srgbClr val="013D7E"/>
              </a:buClr>
              <a:buSzPct val="105000"/>
              <a:buNone/>
              <a:defRPr/>
            </a:pPr>
            <a:endParaRPr lang="en-US"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US" sz="2000" dirty="0">
                <a:solidFill>
                  <a:schemeClr val="accent4"/>
                </a:solidFill>
              </a:rPr>
              <a:t>Any other smart devices</a:t>
            </a:r>
            <a:endParaRPr lang="en-GB" sz="2000" dirty="0">
              <a:solidFill>
                <a:schemeClr val="accent4"/>
              </a:solidFill>
            </a:endParaRPr>
          </a:p>
        </p:txBody>
      </p:sp>
      <p:sp>
        <p:nvSpPr>
          <p:cNvPr id="3" name="Title 2">
            <a:extLst>
              <a:ext uri="{FF2B5EF4-FFF2-40B4-BE49-F238E27FC236}">
                <a16:creationId xmlns:a16="http://schemas.microsoft.com/office/drawing/2014/main" id="{C5FE40EB-8C57-1D10-14B6-0682A2D4490E}"/>
              </a:ext>
            </a:extLst>
          </p:cNvPr>
          <p:cNvSpPr>
            <a:spLocks noGrp="1"/>
          </p:cNvSpPr>
          <p:nvPr>
            <p:ph type="title"/>
          </p:nvPr>
        </p:nvSpPr>
        <p:spPr>
          <a:xfrm>
            <a:off x="604692" y="448201"/>
            <a:ext cx="10996069" cy="839825"/>
          </a:xfrm>
        </p:spPr>
        <p:txBody>
          <a:bodyPr/>
          <a:lstStyle/>
          <a:p>
            <a:r>
              <a:rPr lang="en-GB" dirty="0">
                <a:solidFill>
                  <a:schemeClr val="accent4"/>
                </a:solidFill>
              </a:rPr>
              <a:t>Exam room posters: Unauthorised items</a:t>
            </a:r>
          </a:p>
        </p:txBody>
      </p:sp>
      <p:pic>
        <p:nvPicPr>
          <p:cNvPr id="5" name="Picture 4">
            <a:extLst>
              <a:ext uri="{FF2B5EF4-FFF2-40B4-BE49-F238E27FC236}">
                <a16:creationId xmlns:a16="http://schemas.microsoft.com/office/drawing/2014/main" id="{1B657AF0-AA73-C155-5611-F7B7028C53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692" y="1150777"/>
            <a:ext cx="4492170" cy="5465844"/>
          </a:xfrm>
          <a:prstGeom prst="rect">
            <a:avLst/>
          </a:prstGeom>
        </p:spPr>
      </p:pic>
    </p:spTree>
    <p:extLst>
      <p:ext uri="{BB962C8B-B14F-4D97-AF65-F5344CB8AC3E}">
        <p14:creationId xmlns:p14="http://schemas.microsoft.com/office/powerpoint/2010/main" val="243396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37BDC8C-FB28-CAAB-44E9-F4B3FF32EE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E1A865-8B5B-C522-7232-8114AC8BBD8B}"/>
              </a:ext>
            </a:extLst>
          </p:cNvPr>
          <p:cNvSpPr>
            <a:spLocks noGrp="1"/>
          </p:cNvSpPr>
          <p:nvPr>
            <p:ph type="body" sz="quarter" idx="10"/>
          </p:nvPr>
        </p:nvSpPr>
        <p:spPr>
          <a:xfrm>
            <a:off x="604692" y="1352310"/>
            <a:ext cx="7306856" cy="3668382"/>
          </a:xfrm>
        </p:spPr>
        <p:txBody>
          <a:bodyPr/>
          <a:lstStyle/>
          <a:p>
            <a:pPr marL="0" indent="0">
              <a:buNone/>
            </a:pPr>
            <a:r>
              <a:rPr lang="en-GB" sz="2000" dirty="0">
                <a:solidFill>
                  <a:schemeClr val="accent4"/>
                </a:solidFill>
              </a:rPr>
              <a:t>In particular, note the following:</a:t>
            </a:r>
          </a:p>
          <a:p>
            <a:pPr marL="0" indent="0">
              <a:buNone/>
            </a:pPr>
            <a:endParaRPr lang="en-GB"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GB" sz="2000" dirty="0">
                <a:solidFill>
                  <a:schemeClr val="accent4"/>
                </a:solidFill>
              </a:rPr>
              <a:t>Possession of a mobile phone, even if you do not use it, is not allowed and may be subject to penalty, including possible disqualification</a:t>
            </a:r>
          </a:p>
          <a:p>
            <a:pPr marL="0" indent="0">
              <a:lnSpc>
                <a:spcPct val="120000"/>
              </a:lnSpc>
              <a:spcBef>
                <a:spcPts val="400"/>
              </a:spcBef>
              <a:buClr>
                <a:srgbClr val="013D7E"/>
              </a:buClr>
              <a:buSzPct val="105000"/>
              <a:buNone/>
              <a:defRPr/>
            </a:pPr>
            <a:endParaRPr lang="en-GB"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GB" sz="2000" dirty="0">
                <a:solidFill>
                  <a:schemeClr val="accent4"/>
                </a:solidFill>
              </a:rPr>
              <a:t>You are under formal exam conditions from the </a:t>
            </a:r>
            <a:r>
              <a:rPr lang="en-US" sz="2000" dirty="0">
                <a:solidFill>
                  <a:schemeClr val="accent4"/>
                </a:solidFill>
              </a:rPr>
              <a:t>the moment you enter the room in which you will be taking your examination(s) until the point at which you are permitted to leave</a:t>
            </a:r>
          </a:p>
          <a:p>
            <a:pPr marL="0" indent="0">
              <a:lnSpc>
                <a:spcPct val="120000"/>
              </a:lnSpc>
              <a:spcBef>
                <a:spcPts val="400"/>
              </a:spcBef>
              <a:buClr>
                <a:srgbClr val="013D7E"/>
              </a:buClr>
              <a:buSzPct val="105000"/>
              <a:buNone/>
              <a:defRPr/>
            </a:pPr>
            <a:endParaRPr lang="en-US"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US" sz="2000" dirty="0">
                <a:solidFill>
                  <a:schemeClr val="accent4"/>
                </a:solidFill>
              </a:rPr>
              <a:t>You must follow the instructions of the invigilator</a:t>
            </a:r>
          </a:p>
          <a:p>
            <a:pPr>
              <a:lnSpc>
                <a:spcPct val="120000"/>
              </a:lnSpc>
              <a:spcBef>
                <a:spcPts val="400"/>
              </a:spcBef>
              <a:buClr>
                <a:srgbClr val="013D7E"/>
              </a:buClr>
              <a:buSzPct val="105000"/>
              <a:buFont typeface="Wingdings" panose="05000000000000000000" pitchFamily="2" charset="2"/>
              <a:buChar char="§"/>
              <a:defRPr/>
            </a:pPr>
            <a:endParaRPr lang="en-US" sz="1800" dirty="0">
              <a:solidFill>
                <a:schemeClr val="accent4"/>
              </a:solidFill>
            </a:endParaRPr>
          </a:p>
          <a:p>
            <a:pPr marL="0" indent="0">
              <a:lnSpc>
                <a:spcPct val="120000"/>
              </a:lnSpc>
              <a:spcBef>
                <a:spcPts val="400"/>
              </a:spcBef>
              <a:buClr>
                <a:srgbClr val="013D7E"/>
              </a:buClr>
              <a:buSzPct val="105000"/>
              <a:buNone/>
              <a:defRPr/>
            </a:pPr>
            <a:endParaRPr lang="en-US" sz="1800" dirty="0">
              <a:solidFill>
                <a:schemeClr val="accent4"/>
              </a:solidFill>
            </a:endParaRPr>
          </a:p>
        </p:txBody>
      </p:sp>
      <p:sp>
        <p:nvSpPr>
          <p:cNvPr id="3" name="Title 2">
            <a:extLst>
              <a:ext uri="{FF2B5EF4-FFF2-40B4-BE49-F238E27FC236}">
                <a16:creationId xmlns:a16="http://schemas.microsoft.com/office/drawing/2014/main" id="{7A746F44-C08A-9595-BFFD-314B6F1A6F6A}"/>
              </a:ext>
            </a:extLst>
          </p:cNvPr>
          <p:cNvSpPr>
            <a:spLocks noGrp="1"/>
          </p:cNvSpPr>
          <p:nvPr>
            <p:ph type="title"/>
          </p:nvPr>
        </p:nvSpPr>
        <p:spPr>
          <a:xfrm>
            <a:off x="604692" y="448201"/>
            <a:ext cx="10996069" cy="839825"/>
          </a:xfrm>
        </p:spPr>
        <p:txBody>
          <a:bodyPr/>
          <a:lstStyle/>
          <a:p>
            <a:r>
              <a:rPr lang="en-GB" dirty="0">
                <a:solidFill>
                  <a:schemeClr val="accent4"/>
                </a:solidFill>
              </a:rPr>
              <a:t>Exam room posters: Warning to candidates</a:t>
            </a:r>
          </a:p>
        </p:txBody>
      </p:sp>
      <p:pic>
        <p:nvPicPr>
          <p:cNvPr id="6" name="Picture 5">
            <a:extLst>
              <a:ext uri="{FF2B5EF4-FFF2-40B4-BE49-F238E27FC236}">
                <a16:creationId xmlns:a16="http://schemas.microsoft.com/office/drawing/2014/main" id="{ECACC42A-A97D-2DB9-FF3C-5153FCF39D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813" y="1156047"/>
            <a:ext cx="3495855" cy="4991357"/>
          </a:xfrm>
          <a:prstGeom prst="rect">
            <a:avLst/>
          </a:prstGeom>
        </p:spPr>
      </p:pic>
      <p:pic>
        <p:nvPicPr>
          <p:cNvPr id="4102" name="Picture 6" descr="Premium Vector | Warning signs do not touch sign vector icons">
            <a:extLst>
              <a:ext uri="{FF2B5EF4-FFF2-40B4-BE49-F238E27FC236}">
                <a16:creationId xmlns:a16="http://schemas.microsoft.com/office/drawing/2014/main" id="{E73A3886-B970-192D-2B54-E80B2B7387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432" y="5020694"/>
            <a:ext cx="1544825" cy="1544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a:extLst>
              <a:ext uri="{FF2B5EF4-FFF2-40B4-BE49-F238E27FC236}">
                <a16:creationId xmlns:a16="http://schemas.microsoft.com/office/drawing/2014/main" id="{D12FC34E-2097-6B84-E299-806E0ED64F09}"/>
              </a:ext>
            </a:extLst>
          </p:cNvPr>
          <p:cNvSpPr txBox="1">
            <a:spLocks/>
          </p:cNvSpPr>
          <p:nvPr/>
        </p:nvSpPr>
        <p:spPr>
          <a:xfrm>
            <a:off x="2334257" y="5229565"/>
            <a:ext cx="3856401" cy="1127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FF0000"/>
                </a:solidFill>
              </a:rPr>
              <a:t>Remember: </a:t>
            </a:r>
          </a:p>
          <a:p>
            <a:pPr marL="0" indent="0">
              <a:buNone/>
            </a:pPr>
            <a:r>
              <a:rPr lang="en-GB" sz="1800" b="1" dirty="0">
                <a:solidFill>
                  <a:srgbClr val="FF0000"/>
                </a:solidFill>
              </a:rPr>
              <a:t>If you do not follow these instructions, you are committing malpractice</a:t>
            </a:r>
          </a:p>
          <a:p>
            <a:pPr marL="0" indent="0">
              <a:buFont typeface="Arial" panose="020B0604020202020204" pitchFamily="34" charset="0"/>
              <a:buNone/>
            </a:pPr>
            <a:endParaRPr lang="en-GB" sz="1800" dirty="0">
              <a:solidFill>
                <a:schemeClr val="accent4"/>
              </a:solidFill>
            </a:endParaRPr>
          </a:p>
        </p:txBody>
      </p:sp>
    </p:spTree>
    <p:extLst>
      <p:ext uri="{BB962C8B-B14F-4D97-AF65-F5344CB8AC3E}">
        <p14:creationId xmlns:p14="http://schemas.microsoft.com/office/powerpoint/2010/main" val="3178504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B66D1EC-F6A5-5EEA-5395-BCDE1CB3D0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01553E2-842E-2152-B753-7F04B8B37AF7}"/>
              </a:ext>
            </a:extLst>
          </p:cNvPr>
          <p:cNvSpPr>
            <a:spLocks noGrp="1"/>
          </p:cNvSpPr>
          <p:nvPr>
            <p:ph type="body" sz="quarter" idx="10"/>
          </p:nvPr>
        </p:nvSpPr>
        <p:spPr>
          <a:xfrm>
            <a:off x="604693" y="1042416"/>
            <a:ext cx="9520386" cy="5495544"/>
          </a:xfrm>
        </p:spPr>
        <p:txBody>
          <a:bodyPr/>
          <a:lstStyle/>
          <a:p>
            <a:pPr>
              <a:buFont typeface="Wingdings" panose="05000000000000000000" pitchFamily="2" charset="2"/>
              <a:buChar char="§"/>
            </a:pPr>
            <a:r>
              <a:rPr lang="en-GB" sz="2000" dirty="0">
                <a:solidFill>
                  <a:schemeClr val="accent4"/>
                </a:solidFill>
              </a:rPr>
              <a:t>Formal examination conditions are:</a:t>
            </a:r>
          </a:p>
          <a:p>
            <a:pPr marL="0" indent="0">
              <a:buNone/>
            </a:pPr>
            <a:endParaRPr lang="en-GB" sz="2000" dirty="0">
              <a:solidFill>
                <a:schemeClr val="accent4"/>
              </a:solidFill>
            </a:endParaRPr>
          </a:p>
          <a:p>
            <a:pPr marL="0" indent="0">
              <a:buNone/>
            </a:pPr>
            <a:endParaRPr lang="en-GB" sz="2000" dirty="0">
              <a:solidFill>
                <a:schemeClr val="accent4"/>
              </a:solidFill>
            </a:endParaRPr>
          </a:p>
          <a:p>
            <a:pPr marL="0" indent="0">
              <a:buNone/>
            </a:pPr>
            <a:endParaRPr lang="en-GB" sz="2000" dirty="0">
              <a:solidFill>
                <a:schemeClr val="accent4"/>
              </a:solidFill>
            </a:endParaRPr>
          </a:p>
          <a:p>
            <a:pPr marL="0" indent="0">
              <a:buNone/>
            </a:pPr>
            <a:endParaRPr lang="en-GB" sz="2000" dirty="0">
              <a:solidFill>
                <a:schemeClr val="accent4"/>
              </a:solidFill>
            </a:endParaRPr>
          </a:p>
          <a:p>
            <a:pPr marL="0" indent="0">
              <a:buNone/>
            </a:pPr>
            <a:endParaRPr lang="en-GB" sz="2000" dirty="0">
              <a:solidFill>
                <a:schemeClr val="accent4"/>
              </a:solidFill>
            </a:endParaRPr>
          </a:p>
          <a:p>
            <a:pPr marL="0" indent="0">
              <a:buNone/>
            </a:pPr>
            <a:endParaRPr lang="en-GB" sz="2000" dirty="0">
              <a:solidFill>
                <a:schemeClr val="accent4"/>
              </a:solidFill>
            </a:endParaRPr>
          </a:p>
          <a:p>
            <a:pPr marL="0" indent="0">
              <a:buNone/>
            </a:pPr>
            <a:endParaRPr lang="en-GB" sz="2000" dirty="0"/>
          </a:p>
          <a:p>
            <a:pPr>
              <a:lnSpc>
                <a:spcPct val="120000"/>
              </a:lnSpc>
              <a:buFont typeface="Wingdings" panose="05000000000000000000" pitchFamily="2" charset="2"/>
              <a:buChar char="§"/>
            </a:pPr>
            <a:r>
              <a:rPr lang="en-GB" sz="1400" dirty="0">
                <a:solidFill>
                  <a:schemeClr val="accent4"/>
                </a:solidFill>
              </a:rPr>
              <a:t>You are under formal examination conditions from the moment you enter the exam room until the point at which you are permitted to leave and are outside the exam room</a:t>
            </a:r>
          </a:p>
          <a:p>
            <a:pPr>
              <a:lnSpc>
                <a:spcPct val="120000"/>
              </a:lnSpc>
              <a:buFont typeface="Wingdings" panose="05000000000000000000" pitchFamily="2" charset="2"/>
              <a:buChar char="§"/>
            </a:pPr>
            <a:r>
              <a:rPr lang="en-GB" sz="1400" dirty="0">
                <a:solidFill>
                  <a:schemeClr val="accent4"/>
                </a:solidFill>
              </a:rPr>
              <a:t>If you talk to, communicate with, or disturb other candidates as you enter the exam room, you </a:t>
            </a:r>
            <a:r>
              <a:rPr lang="en-US" sz="1400" dirty="0">
                <a:solidFill>
                  <a:schemeClr val="accent4"/>
                </a:solidFill>
              </a:rPr>
              <a:t>will be reported to the awarding body who will decide whether to </a:t>
            </a:r>
            <a:r>
              <a:rPr lang="en-US" sz="1400" dirty="0" err="1">
                <a:solidFill>
                  <a:schemeClr val="accent4"/>
                </a:solidFill>
              </a:rPr>
              <a:t>penalise</a:t>
            </a:r>
            <a:r>
              <a:rPr lang="en-US" sz="1400" dirty="0">
                <a:solidFill>
                  <a:schemeClr val="accent4"/>
                </a:solidFill>
              </a:rPr>
              <a:t> you which may include disqualification</a:t>
            </a:r>
          </a:p>
          <a:p>
            <a:pPr>
              <a:lnSpc>
                <a:spcPct val="120000"/>
              </a:lnSpc>
              <a:buFont typeface="Wingdings" panose="05000000000000000000" pitchFamily="2" charset="2"/>
              <a:buChar char="§"/>
            </a:pPr>
            <a:r>
              <a:rPr lang="en-US" sz="1400" b="1" dirty="0">
                <a:solidFill>
                  <a:schemeClr val="accent4"/>
                </a:solidFill>
              </a:rPr>
              <a:t>Additionally, you should ensure you arrive for all exams on time and in the correct school uniform with only the equipment needed for your exam, and everything else, including switched off phones, put away in your bag</a:t>
            </a:r>
          </a:p>
          <a:p>
            <a:endParaRPr lang="en-GB" dirty="0"/>
          </a:p>
        </p:txBody>
      </p:sp>
      <p:sp>
        <p:nvSpPr>
          <p:cNvPr id="3" name="Title 2">
            <a:extLst>
              <a:ext uri="{FF2B5EF4-FFF2-40B4-BE49-F238E27FC236}">
                <a16:creationId xmlns:a16="http://schemas.microsoft.com/office/drawing/2014/main" id="{85E76BA2-B6D5-3503-8ECC-9F6D05A8EB8A}"/>
              </a:ext>
            </a:extLst>
          </p:cNvPr>
          <p:cNvSpPr>
            <a:spLocks noGrp="1"/>
          </p:cNvSpPr>
          <p:nvPr>
            <p:ph type="title"/>
          </p:nvPr>
        </p:nvSpPr>
        <p:spPr>
          <a:xfrm>
            <a:off x="604692" y="448201"/>
            <a:ext cx="10996069" cy="839825"/>
          </a:xfrm>
        </p:spPr>
        <p:txBody>
          <a:bodyPr/>
          <a:lstStyle/>
          <a:p>
            <a:r>
              <a:rPr lang="en-GB" dirty="0">
                <a:solidFill>
                  <a:schemeClr val="accent4"/>
                </a:solidFill>
              </a:rPr>
              <a:t>Formal examination conditions </a:t>
            </a:r>
          </a:p>
        </p:txBody>
      </p:sp>
      <p:pic>
        <p:nvPicPr>
          <p:cNvPr id="8" name="Picture 7" descr="A no speaking sign&#10;&#10;AI-generated content may be incorrect.">
            <a:extLst>
              <a:ext uri="{FF2B5EF4-FFF2-40B4-BE49-F238E27FC236}">
                <a16:creationId xmlns:a16="http://schemas.microsoft.com/office/drawing/2014/main" id="{DB719792-93C5-601B-FEB1-16A99781E79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9963" y="1429277"/>
            <a:ext cx="1993655" cy="1993655"/>
          </a:xfrm>
          <a:prstGeom prst="rect">
            <a:avLst/>
          </a:prstGeom>
          <a:noFill/>
          <a:ln>
            <a:noFill/>
          </a:ln>
        </p:spPr>
      </p:pic>
      <p:pic>
        <p:nvPicPr>
          <p:cNvPr id="9" name="Picture 8" descr="A no people sign&#10;&#10;AI-generated content may be incorrect.">
            <a:extLst>
              <a:ext uri="{FF2B5EF4-FFF2-40B4-BE49-F238E27FC236}">
                <a16:creationId xmlns:a16="http://schemas.microsoft.com/office/drawing/2014/main" id="{B71CD9B3-8E7C-A294-92EB-0DCC5651DA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7847" y="1338004"/>
            <a:ext cx="1993656" cy="2034950"/>
          </a:xfrm>
          <a:prstGeom prst="rect">
            <a:avLst/>
          </a:prstGeom>
        </p:spPr>
      </p:pic>
      <p:pic>
        <p:nvPicPr>
          <p:cNvPr id="10" name="Picture 9" descr="A no sound sign&#10;&#10;AI-generated content may be incorrect.">
            <a:extLst>
              <a:ext uri="{FF2B5EF4-FFF2-40B4-BE49-F238E27FC236}">
                <a16:creationId xmlns:a16="http://schemas.microsoft.com/office/drawing/2014/main" id="{283C4C9E-5300-19E3-A181-E2EE7BDDB4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7892984" y="1387981"/>
            <a:ext cx="1995553" cy="2034951"/>
          </a:xfrm>
          <a:prstGeom prst="rect">
            <a:avLst/>
          </a:prstGeom>
        </p:spPr>
      </p:pic>
      <p:sp>
        <p:nvSpPr>
          <p:cNvPr id="11" name="TextBox 10">
            <a:extLst>
              <a:ext uri="{FF2B5EF4-FFF2-40B4-BE49-F238E27FC236}">
                <a16:creationId xmlns:a16="http://schemas.microsoft.com/office/drawing/2014/main" id="{7ED85A4F-CFFC-0ED4-B575-916EBC0CFB03}"/>
              </a:ext>
            </a:extLst>
          </p:cNvPr>
          <p:cNvSpPr txBox="1"/>
          <p:nvPr/>
        </p:nvSpPr>
        <p:spPr>
          <a:xfrm>
            <a:off x="1641897" y="3422932"/>
            <a:ext cx="199918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alibri"/>
                <a:ea typeface="+mn-ea"/>
                <a:cs typeface="+mn-cs"/>
              </a:rPr>
              <a:t>No talking to other candidates</a:t>
            </a:r>
          </a:p>
        </p:txBody>
      </p:sp>
      <p:sp>
        <p:nvSpPr>
          <p:cNvPr id="12" name="TextBox 11">
            <a:extLst>
              <a:ext uri="{FF2B5EF4-FFF2-40B4-BE49-F238E27FC236}">
                <a16:creationId xmlns:a16="http://schemas.microsoft.com/office/drawing/2014/main" id="{87CB7763-27E1-3206-6A22-DE71710A64B0}"/>
              </a:ext>
            </a:extLst>
          </p:cNvPr>
          <p:cNvSpPr txBox="1"/>
          <p:nvPr/>
        </p:nvSpPr>
        <p:spPr>
          <a:xfrm>
            <a:off x="7910072" y="3259971"/>
            <a:ext cx="22150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alibri"/>
                <a:ea typeface="+mn-ea"/>
                <a:cs typeface="+mn-cs"/>
              </a:rPr>
              <a:t>No disturbing</a:t>
            </a:r>
            <a:r>
              <a:rPr lang="en-GB" sz="2000" b="1" dirty="0">
                <a:solidFill>
                  <a:srgbClr val="FF0000"/>
                </a:solidFill>
                <a:latin typeface="Calibri"/>
              </a:rPr>
              <a:t> </a:t>
            </a:r>
            <a:r>
              <a:rPr kumimoji="0" lang="en-GB" sz="2000" b="1" i="0" u="none" strike="noStrike" kern="1200" cap="none" spc="0" normalizeH="0" baseline="0" noProof="0" dirty="0">
                <a:ln>
                  <a:noFill/>
                </a:ln>
                <a:solidFill>
                  <a:srgbClr val="FF0000"/>
                </a:solidFill>
                <a:effectLst/>
                <a:uLnTx/>
                <a:uFillTx/>
                <a:latin typeface="Calibri"/>
                <a:ea typeface="+mn-ea"/>
                <a:cs typeface="+mn-cs"/>
              </a:rPr>
              <a:t>other candidates</a:t>
            </a:r>
          </a:p>
        </p:txBody>
      </p:sp>
      <p:sp>
        <p:nvSpPr>
          <p:cNvPr id="13" name="TextBox 12">
            <a:extLst>
              <a:ext uri="{FF2B5EF4-FFF2-40B4-BE49-F238E27FC236}">
                <a16:creationId xmlns:a16="http://schemas.microsoft.com/office/drawing/2014/main" id="{F62FEC5B-DC43-3E3E-78F0-3997FA0EF8D7}"/>
              </a:ext>
            </a:extLst>
          </p:cNvPr>
          <p:cNvSpPr txBox="1"/>
          <p:nvPr/>
        </p:nvSpPr>
        <p:spPr>
          <a:xfrm>
            <a:off x="4560822" y="3288157"/>
            <a:ext cx="2557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alibri"/>
                <a:ea typeface="+mn-ea"/>
                <a:cs typeface="+mn-cs"/>
              </a:rPr>
              <a:t>No communicating with</a:t>
            </a:r>
            <a:r>
              <a:rPr lang="en-GB" sz="2000" b="1" dirty="0">
                <a:solidFill>
                  <a:srgbClr val="FF0000"/>
                </a:solidFill>
                <a:latin typeface="Calibri"/>
              </a:rPr>
              <a:t> other candidates</a:t>
            </a:r>
            <a:endParaRPr kumimoji="0" lang="en-GB" sz="20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18437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A409B3D-210B-AD74-6958-65BD002D4E9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B344EE-2C52-943C-5773-41FEAB149DC2}"/>
              </a:ext>
            </a:extLst>
          </p:cNvPr>
          <p:cNvSpPr>
            <a:spLocks noGrp="1"/>
          </p:cNvSpPr>
          <p:nvPr>
            <p:ph type="body" sz="quarter" idx="10"/>
          </p:nvPr>
        </p:nvSpPr>
        <p:spPr>
          <a:xfrm>
            <a:off x="604692" y="1227349"/>
            <a:ext cx="6471969" cy="4986015"/>
          </a:xfrm>
        </p:spPr>
        <p:txBody>
          <a:bodyPr/>
          <a:lstStyle/>
          <a:p>
            <a:pPr marL="0" indent="0">
              <a:buNone/>
            </a:pPr>
            <a:endParaRPr lang="en-GB"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US" sz="1600" dirty="0">
                <a:solidFill>
                  <a:schemeClr val="accent4"/>
                </a:solidFill>
              </a:rPr>
              <a:t>Each exam room will have at least one invigilator</a:t>
            </a:r>
          </a:p>
          <a:p>
            <a:pPr>
              <a:lnSpc>
                <a:spcPct val="120000"/>
              </a:lnSpc>
              <a:spcBef>
                <a:spcPts val="400"/>
              </a:spcBef>
              <a:buClr>
                <a:srgbClr val="013D7E"/>
              </a:buClr>
              <a:buSzPct val="105000"/>
              <a:buFont typeface="Wingdings" panose="05000000000000000000" pitchFamily="2" charset="2"/>
              <a:buChar char="§"/>
              <a:defRPr/>
            </a:pPr>
            <a:r>
              <a:rPr lang="en-US" sz="1600" dirty="0">
                <a:solidFill>
                  <a:schemeClr val="accent4"/>
                </a:solidFill>
              </a:rPr>
              <a:t>The invigilators are following the rules set by the awarding bodies</a:t>
            </a:r>
          </a:p>
          <a:p>
            <a:pPr>
              <a:lnSpc>
                <a:spcPct val="120000"/>
              </a:lnSpc>
              <a:spcBef>
                <a:spcPts val="400"/>
              </a:spcBef>
              <a:buClr>
                <a:srgbClr val="013D7E"/>
              </a:buClr>
              <a:buSzPct val="105000"/>
              <a:buFont typeface="Wingdings" panose="05000000000000000000" pitchFamily="2" charset="2"/>
              <a:buChar char="§"/>
              <a:defRPr/>
            </a:pPr>
            <a:r>
              <a:rPr lang="en-US" sz="1600" dirty="0">
                <a:solidFill>
                  <a:schemeClr val="accent4"/>
                </a:solidFill>
              </a:rPr>
              <a:t>The lead Invigilator (or Exams Officer) will give out the announcement at the start of each exam, ask you to check you have the correct paper, and give you the opportunity to ask any questions or let them know if you are missing your access arrangements</a:t>
            </a:r>
          </a:p>
          <a:p>
            <a:pPr>
              <a:lnSpc>
                <a:spcPct val="120000"/>
              </a:lnSpc>
              <a:spcBef>
                <a:spcPts val="400"/>
              </a:spcBef>
              <a:buClr>
                <a:srgbClr val="013D7E"/>
              </a:buClr>
              <a:buSzPct val="105000"/>
              <a:buFont typeface="Wingdings" panose="05000000000000000000" pitchFamily="2" charset="2"/>
              <a:buChar char="§"/>
              <a:defRPr/>
            </a:pPr>
            <a:r>
              <a:rPr lang="en-US" sz="1600" dirty="0">
                <a:solidFill>
                  <a:schemeClr val="accent4"/>
                </a:solidFill>
              </a:rPr>
              <a:t>Invigilators will record any irregular incidents which occur in the exam room (e.g. if someone feels unwell, requires the toilet or falls asleep, etc.)</a:t>
            </a:r>
          </a:p>
          <a:p>
            <a:pPr>
              <a:lnSpc>
                <a:spcPct val="120000"/>
              </a:lnSpc>
              <a:spcBef>
                <a:spcPts val="400"/>
              </a:spcBef>
              <a:buClr>
                <a:srgbClr val="013D7E"/>
              </a:buClr>
              <a:buSzPct val="105000"/>
              <a:buFont typeface="Wingdings" panose="05000000000000000000" pitchFamily="2" charset="2"/>
              <a:buChar char="§"/>
              <a:defRPr/>
            </a:pPr>
            <a:r>
              <a:rPr lang="en-US" sz="1600" dirty="0">
                <a:solidFill>
                  <a:schemeClr val="accent4"/>
                </a:solidFill>
              </a:rPr>
              <a:t>If you behave in a suspicious manner the invigilator will approach you and ask you to stop</a:t>
            </a:r>
          </a:p>
          <a:p>
            <a:pPr>
              <a:lnSpc>
                <a:spcPct val="120000"/>
              </a:lnSpc>
              <a:spcBef>
                <a:spcPts val="400"/>
              </a:spcBef>
              <a:buClr>
                <a:srgbClr val="013D7E"/>
              </a:buClr>
              <a:buSzPct val="105000"/>
              <a:buFont typeface="Wingdings" panose="05000000000000000000" pitchFamily="2" charset="2"/>
              <a:buChar char="§"/>
              <a:defRPr/>
            </a:pPr>
            <a:r>
              <a:rPr lang="en-US" sz="1600" dirty="0">
                <a:solidFill>
                  <a:schemeClr val="accent4"/>
                </a:solidFill>
              </a:rPr>
              <a:t>If you misbehave, the invigilator will warn you that you may be removed from the exam room</a:t>
            </a:r>
          </a:p>
          <a:p>
            <a:pPr>
              <a:lnSpc>
                <a:spcPct val="120000"/>
              </a:lnSpc>
              <a:spcBef>
                <a:spcPts val="400"/>
              </a:spcBef>
              <a:buClr>
                <a:srgbClr val="013D7E"/>
              </a:buClr>
              <a:buSzPct val="105000"/>
              <a:buFont typeface="Wingdings" panose="05000000000000000000" pitchFamily="2" charset="2"/>
              <a:buChar char="§"/>
              <a:defRPr/>
            </a:pPr>
            <a:r>
              <a:rPr lang="en-US" sz="1600" dirty="0">
                <a:solidFill>
                  <a:schemeClr val="accent4"/>
                </a:solidFill>
              </a:rPr>
              <a:t>You are committing malpractice if you do not follow the invigilator’s instructions, and you will be reported to the awarding body </a:t>
            </a:r>
          </a:p>
          <a:p>
            <a:pPr>
              <a:lnSpc>
                <a:spcPct val="120000"/>
              </a:lnSpc>
              <a:spcBef>
                <a:spcPts val="400"/>
              </a:spcBef>
              <a:buClr>
                <a:srgbClr val="013D7E"/>
              </a:buClr>
              <a:buSzPct val="105000"/>
              <a:buFont typeface="Wingdings" panose="05000000000000000000" pitchFamily="2" charset="2"/>
              <a:buChar char="§"/>
              <a:defRPr/>
            </a:pPr>
            <a:endParaRPr lang="en-US" sz="1800" dirty="0">
              <a:solidFill>
                <a:schemeClr val="accent4"/>
              </a:solidFill>
            </a:endParaRPr>
          </a:p>
          <a:p>
            <a:pPr marL="0" indent="0">
              <a:lnSpc>
                <a:spcPct val="120000"/>
              </a:lnSpc>
              <a:spcBef>
                <a:spcPts val="400"/>
              </a:spcBef>
              <a:buClr>
                <a:srgbClr val="013D7E"/>
              </a:buClr>
              <a:buSzPct val="105000"/>
              <a:buNone/>
              <a:defRPr/>
            </a:pPr>
            <a:endParaRPr lang="en-US" sz="1800" dirty="0">
              <a:solidFill>
                <a:schemeClr val="accent4"/>
              </a:solidFill>
            </a:endParaRPr>
          </a:p>
        </p:txBody>
      </p:sp>
      <p:sp>
        <p:nvSpPr>
          <p:cNvPr id="3" name="Title 2">
            <a:extLst>
              <a:ext uri="{FF2B5EF4-FFF2-40B4-BE49-F238E27FC236}">
                <a16:creationId xmlns:a16="http://schemas.microsoft.com/office/drawing/2014/main" id="{53549CB9-F231-EEC1-0312-A8BF6A3CBFBD}"/>
              </a:ext>
            </a:extLst>
          </p:cNvPr>
          <p:cNvSpPr>
            <a:spLocks noGrp="1"/>
          </p:cNvSpPr>
          <p:nvPr>
            <p:ph type="title"/>
          </p:nvPr>
        </p:nvSpPr>
        <p:spPr>
          <a:xfrm>
            <a:off x="604692" y="448201"/>
            <a:ext cx="10996069" cy="839825"/>
          </a:xfrm>
        </p:spPr>
        <p:txBody>
          <a:bodyPr/>
          <a:lstStyle/>
          <a:p>
            <a:r>
              <a:rPr lang="en-GB" dirty="0">
                <a:solidFill>
                  <a:schemeClr val="accent4"/>
                </a:solidFill>
              </a:rPr>
              <a:t>The role of the invigilators</a:t>
            </a:r>
          </a:p>
        </p:txBody>
      </p:sp>
      <p:pic>
        <p:nvPicPr>
          <p:cNvPr id="4102" name="Picture 6" descr="Premium Vector | Warning signs do not touch sign vector icons">
            <a:extLst>
              <a:ext uri="{FF2B5EF4-FFF2-40B4-BE49-F238E27FC236}">
                <a16:creationId xmlns:a16="http://schemas.microsoft.com/office/drawing/2014/main" id="{2A0DDA72-27FE-DFF2-33B6-C80003D2FE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25076" y="1576890"/>
            <a:ext cx="1007954" cy="100795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a:extLst>
              <a:ext uri="{FF2B5EF4-FFF2-40B4-BE49-F238E27FC236}">
                <a16:creationId xmlns:a16="http://schemas.microsoft.com/office/drawing/2014/main" id="{84960E69-328B-02D7-4170-C7C9684D9A3A}"/>
              </a:ext>
            </a:extLst>
          </p:cNvPr>
          <p:cNvSpPr txBox="1">
            <a:spLocks/>
          </p:cNvSpPr>
          <p:nvPr/>
        </p:nvSpPr>
        <p:spPr>
          <a:xfrm>
            <a:off x="8082606" y="1576890"/>
            <a:ext cx="3856401" cy="1127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FF0000"/>
                </a:solidFill>
              </a:rPr>
              <a:t>Remember: </a:t>
            </a:r>
          </a:p>
          <a:p>
            <a:pPr marL="0" indent="0">
              <a:buNone/>
            </a:pPr>
            <a:r>
              <a:rPr lang="en-GB" sz="1800" b="1" dirty="0">
                <a:solidFill>
                  <a:srgbClr val="FF0000"/>
                </a:solidFill>
              </a:rPr>
              <a:t>If you do not follow these instructions, you are committing malpractice</a:t>
            </a:r>
          </a:p>
          <a:p>
            <a:pPr marL="0" indent="0">
              <a:buFont typeface="Arial" panose="020B0604020202020204" pitchFamily="34" charset="0"/>
              <a:buNone/>
            </a:pPr>
            <a:endParaRPr lang="en-GB" sz="1800" dirty="0">
              <a:solidFill>
                <a:schemeClr val="accent4"/>
              </a:solidFill>
            </a:endParaRPr>
          </a:p>
        </p:txBody>
      </p:sp>
      <p:pic>
        <p:nvPicPr>
          <p:cNvPr id="5122" name="Picture 2" descr="What is an Exam Invigilator? | Spencer Clarke Group">
            <a:extLst>
              <a:ext uri="{FF2B5EF4-FFF2-40B4-BE49-F238E27FC236}">
                <a16:creationId xmlns:a16="http://schemas.microsoft.com/office/drawing/2014/main" id="{B1892ABF-5DC5-542D-64F8-AC301F5CB8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2725" y="2793382"/>
            <a:ext cx="4686282" cy="31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63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5C4CD-BB18-7B98-F912-5F9A9FC53B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A40AF2-666D-0FFE-EAD8-447455FEBD8F}"/>
              </a:ext>
            </a:extLst>
          </p:cNvPr>
          <p:cNvSpPr>
            <a:spLocks noGrp="1"/>
          </p:cNvSpPr>
          <p:nvPr>
            <p:ph type="title"/>
          </p:nvPr>
        </p:nvSpPr>
        <p:spPr>
          <a:xfrm>
            <a:off x="604692" y="448201"/>
            <a:ext cx="10996069" cy="839825"/>
          </a:xfrm>
        </p:spPr>
        <p:txBody>
          <a:bodyPr/>
          <a:lstStyle/>
          <a:p>
            <a:r>
              <a:rPr lang="en-GB" dirty="0">
                <a:solidFill>
                  <a:schemeClr val="accent6">
                    <a:lumMod val="75000"/>
                  </a:schemeClr>
                </a:solidFill>
              </a:rPr>
              <a:t>Bring the correct equipment</a:t>
            </a:r>
          </a:p>
        </p:txBody>
      </p:sp>
      <p:sp>
        <p:nvSpPr>
          <p:cNvPr id="8" name="Text Placeholder 7">
            <a:extLst>
              <a:ext uri="{FF2B5EF4-FFF2-40B4-BE49-F238E27FC236}">
                <a16:creationId xmlns:a16="http://schemas.microsoft.com/office/drawing/2014/main" id="{8D1B666E-B551-EDE5-ADA2-0C42310ABCA2}"/>
              </a:ext>
            </a:extLst>
          </p:cNvPr>
          <p:cNvSpPr>
            <a:spLocks noGrp="1"/>
          </p:cNvSpPr>
          <p:nvPr>
            <p:ph type="body" sz="quarter" idx="10"/>
          </p:nvPr>
        </p:nvSpPr>
        <p:spPr>
          <a:xfrm>
            <a:off x="604692" y="1237937"/>
            <a:ext cx="10996069" cy="4850489"/>
          </a:xfrm>
        </p:spPr>
        <p:txBody>
          <a:bodyPr/>
          <a:lstStyle/>
          <a:p>
            <a:pPr marL="0" indent="0">
              <a:lnSpc>
                <a:spcPct val="120000"/>
              </a:lnSpc>
              <a:buNone/>
            </a:pPr>
            <a:endParaRPr lang="en-US" sz="1800" dirty="0">
              <a:solidFill>
                <a:schemeClr val="accent4"/>
              </a:solidFill>
            </a:endParaRPr>
          </a:p>
          <a:p>
            <a:pPr>
              <a:lnSpc>
                <a:spcPct val="120000"/>
              </a:lnSpc>
              <a:buFont typeface="Wingdings" panose="05000000000000000000" pitchFamily="2" charset="2"/>
              <a:buChar char="§"/>
            </a:pPr>
            <a:endParaRPr lang="en-GB" sz="1800" dirty="0">
              <a:solidFill>
                <a:schemeClr val="accent4"/>
              </a:solidFill>
            </a:endParaRPr>
          </a:p>
          <a:p>
            <a:pPr marL="0" indent="0">
              <a:lnSpc>
                <a:spcPct val="120000"/>
              </a:lnSpc>
              <a:buNone/>
            </a:pPr>
            <a:endParaRPr lang="en-US" sz="1800" dirty="0">
              <a:solidFill>
                <a:schemeClr val="accent4"/>
              </a:solidFill>
            </a:endParaRPr>
          </a:p>
          <a:p>
            <a:pPr marL="0" indent="0">
              <a:buNone/>
            </a:pPr>
            <a:endParaRPr lang="en-GB" dirty="0"/>
          </a:p>
        </p:txBody>
      </p:sp>
      <p:pic>
        <p:nvPicPr>
          <p:cNvPr id="5" name="Picture 4">
            <a:extLst>
              <a:ext uri="{FF2B5EF4-FFF2-40B4-BE49-F238E27FC236}">
                <a16:creationId xmlns:a16="http://schemas.microsoft.com/office/drawing/2014/main" id="{06DC6E4F-0400-775B-3C5D-966D7CFDC2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9218" y="1136058"/>
            <a:ext cx="3429352" cy="2285677"/>
          </a:xfrm>
          <a:prstGeom prst="rect">
            <a:avLst/>
          </a:prstGeom>
        </p:spPr>
      </p:pic>
      <p:pic>
        <p:nvPicPr>
          <p:cNvPr id="6" name="Picture 5">
            <a:extLst>
              <a:ext uri="{FF2B5EF4-FFF2-40B4-BE49-F238E27FC236}">
                <a16:creationId xmlns:a16="http://schemas.microsoft.com/office/drawing/2014/main" id="{7C76E56E-366C-0558-3EC1-1D7CD4589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4935" y="1217426"/>
            <a:ext cx="1904730" cy="2285677"/>
          </a:xfrm>
          <a:prstGeom prst="rect">
            <a:avLst/>
          </a:prstGeom>
        </p:spPr>
      </p:pic>
      <p:sp>
        <p:nvSpPr>
          <p:cNvPr id="15" name="TextBox 14">
            <a:extLst>
              <a:ext uri="{FF2B5EF4-FFF2-40B4-BE49-F238E27FC236}">
                <a16:creationId xmlns:a16="http://schemas.microsoft.com/office/drawing/2014/main" id="{241CA636-28E4-CB5F-C813-3B23BD197AFE}"/>
              </a:ext>
            </a:extLst>
          </p:cNvPr>
          <p:cNvSpPr txBox="1"/>
          <p:nvPr/>
        </p:nvSpPr>
        <p:spPr>
          <a:xfrm>
            <a:off x="1258440" y="3663181"/>
            <a:ext cx="6140196" cy="2585323"/>
          </a:xfrm>
          <a:prstGeom prst="rect">
            <a:avLst/>
          </a:prstGeom>
          <a:noFill/>
        </p:spPr>
        <p:txBody>
          <a:bodyPr wrap="square">
            <a:spAutoFit/>
          </a:bodyPr>
          <a:lstStyle/>
          <a:p>
            <a:pPr marL="285750" indent="-285750" algn="l">
              <a:buFont typeface="Arial" pitchFamily="34" charset="0"/>
              <a:buChar char="•"/>
            </a:pPr>
            <a:r>
              <a:rPr lang="en-GB" sz="1800" dirty="0">
                <a:latin typeface="+mn-lt"/>
              </a:rPr>
              <a:t> Only use </a:t>
            </a:r>
            <a:r>
              <a:rPr lang="en-GB" sz="1800" b="1" dirty="0">
                <a:latin typeface="+mn-lt"/>
              </a:rPr>
              <a:t>black</a:t>
            </a:r>
            <a:r>
              <a:rPr lang="en-GB" sz="1800" dirty="0">
                <a:latin typeface="+mn-lt"/>
              </a:rPr>
              <a:t> pens </a:t>
            </a:r>
          </a:p>
          <a:p>
            <a:pPr marL="285750" indent="-285750" algn="l">
              <a:buFont typeface="Arial" pitchFamily="34" charset="0"/>
              <a:buChar char="•"/>
            </a:pPr>
            <a:r>
              <a:rPr lang="en-GB" sz="1800" dirty="0">
                <a:latin typeface="+mn-lt"/>
              </a:rPr>
              <a:t> Erasable pens are </a:t>
            </a:r>
            <a:r>
              <a:rPr lang="en-GB" sz="1800" b="1" dirty="0">
                <a:latin typeface="+mn-lt"/>
              </a:rPr>
              <a:t>not </a:t>
            </a:r>
            <a:r>
              <a:rPr lang="en-GB" sz="1800" dirty="0">
                <a:latin typeface="+mn-lt"/>
              </a:rPr>
              <a:t>permitted</a:t>
            </a:r>
          </a:p>
          <a:p>
            <a:pPr marL="285750" indent="-285750" algn="l">
              <a:buFont typeface="Arial" pitchFamily="34" charset="0"/>
              <a:buChar char="•"/>
            </a:pPr>
            <a:r>
              <a:rPr lang="en-GB" sz="1800" dirty="0">
                <a:latin typeface="+mn-lt"/>
              </a:rPr>
              <a:t> Only </a:t>
            </a:r>
            <a:r>
              <a:rPr lang="en-GB" sz="1800" b="1" dirty="0">
                <a:latin typeface="+mn-lt"/>
              </a:rPr>
              <a:t>clear</a:t>
            </a:r>
            <a:r>
              <a:rPr lang="en-GB" sz="1800" dirty="0">
                <a:latin typeface="+mn-lt"/>
              </a:rPr>
              <a:t> pencil cases are permitted</a:t>
            </a:r>
          </a:p>
          <a:p>
            <a:pPr marL="342900" indent="-342900" algn="l">
              <a:buFont typeface="Arial" pitchFamily="34" charset="0"/>
              <a:buChar char="•"/>
            </a:pPr>
            <a:r>
              <a:rPr lang="en-GB" sz="1800" dirty="0">
                <a:latin typeface="+mn-lt"/>
              </a:rPr>
              <a:t>Clear anything stored in your calculator, and </a:t>
            </a:r>
            <a:r>
              <a:rPr lang="en-GB" sz="1800" b="1" dirty="0">
                <a:latin typeface="+mn-lt"/>
              </a:rPr>
              <a:t>put your lid away in your bag</a:t>
            </a:r>
          </a:p>
          <a:p>
            <a:pPr marL="342900" indent="-342900" algn="l">
              <a:buFont typeface="Arial" pitchFamily="34" charset="0"/>
              <a:buChar char="•"/>
            </a:pPr>
            <a:r>
              <a:rPr lang="en-GB" sz="1800" dirty="0">
                <a:latin typeface="+mn-lt"/>
              </a:rPr>
              <a:t>No notes, revision books, calculator lids/instruction leaflets or any digital equipment or fidget toys unless an authorised exam access arrangement</a:t>
            </a:r>
          </a:p>
          <a:p>
            <a:pPr algn="l"/>
            <a:endParaRPr lang="en-GB" sz="1800" dirty="0">
              <a:latin typeface="+mn-lt"/>
            </a:endParaRPr>
          </a:p>
        </p:txBody>
      </p:sp>
    </p:spTree>
    <p:extLst>
      <p:ext uri="{BB962C8B-B14F-4D97-AF65-F5344CB8AC3E}">
        <p14:creationId xmlns:p14="http://schemas.microsoft.com/office/powerpoint/2010/main" val="166265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0633F-FB1D-C5FD-E495-51FD40F81D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7CC7B6-B709-63EF-12D3-851DACFCDB72}"/>
              </a:ext>
            </a:extLst>
          </p:cNvPr>
          <p:cNvSpPr>
            <a:spLocks noGrp="1"/>
          </p:cNvSpPr>
          <p:nvPr>
            <p:ph type="title"/>
          </p:nvPr>
        </p:nvSpPr>
        <p:spPr>
          <a:xfrm>
            <a:off x="604692" y="448201"/>
            <a:ext cx="10996069" cy="839825"/>
          </a:xfrm>
        </p:spPr>
        <p:txBody>
          <a:bodyPr/>
          <a:lstStyle/>
          <a:p>
            <a:r>
              <a:rPr lang="en-GB" dirty="0"/>
              <a:t>This comment was made by an examiner in their report on the 2024/25 GCSE examinations</a:t>
            </a:r>
            <a:br>
              <a:rPr lang="en-GB" dirty="0"/>
            </a:br>
            <a:br>
              <a:rPr lang="en-GB" dirty="0"/>
            </a:br>
            <a:endParaRPr lang="en-GB" dirty="0">
              <a:solidFill>
                <a:schemeClr val="accent6">
                  <a:lumMod val="75000"/>
                </a:schemeClr>
              </a:solidFill>
            </a:endParaRPr>
          </a:p>
        </p:txBody>
      </p:sp>
      <p:pic>
        <p:nvPicPr>
          <p:cNvPr id="7" name="Picture 6">
            <a:extLst>
              <a:ext uri="{FF2B5EF4-FFF2-40B4-BE49-F238E27FC236}">
                <a16:creationId xmlns:a16="http://schemas.microsoft.com/office/drawing/2014/main" id="{69A5FC05-652D-E4DD-9FFC-8BC37E1E4A30}"/>
              </a:ext>
            </a:extLst>
          </p:cNvPr>
          <p:cNvPicPr>
            <a:picLocks noChangeAspect="1"/>
          </p:cNvPicPr>
          <p:nvPr/>
        </p:nvPicPr>
        <p:blipFill>
          <a:blip r:embed="rId2"/>
          <a:stretch>
            <a:fillRect/>
          </a:stretch>
        </p:blipFill>
        <p:spPr>
          <a:xfrm>
            <a:off x="2243137" y="2819400"/>
            <a:ext cx="5929263" cy="2337792"/>
          </a:xfrm>
          <a:prstGeom prst="rect">
            <a:avLst/>
          </a:prstGeom>
        </p:spPr>
      </p:pic>
    </p:spTree>
    <p:extLst>
      <p:ext uri="{BB962C8B-B14F-4D97-AF65-F5344CB8AC3E}">
        <p14:creationId xmlns:p14="http://schemas.microsoft.com/office/powerpoint/2010/main" val="104041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445C691-1331-F03E-660C-53989F70B81D}"/>
            </a:ext>
          </a:extLst>
        </p:cNvPr>
        <p:cNvGrpSpPr/>
        <p:nvPr/>
      </p:nvGrpSpPr>
      <p:grpSpPr>
        <a:xfrm>
          <a:off x="0" y="0"/>
          <a:ext cx="0" cy="0"/>
          <a:chOff x="0" y="0"/>
          <a:chExt cx="0" cy="0"/>
        </a:xfrm>
      </p:grpSpPr>
      <p:pic>
        <p:nvPicPr>
          <p:cNvPr id="12" name="Picture 11" descr="A water bottle with a black handle&#10;&#10;Description automatically generated">
            <a:extLst>
              <a:ext uri="{FF2B5EF4-FFF2-40B4-BE49-F238E27FC236}">
                <a16:creationId xmlns:a16="http://schemas.microsoft.com/office/drawing/2014/main" id="{02D36219-F281-D649-81F1-176989E13E0A}"/>
              </a:ext>
            </a:extLst>
          </p:cNvPr>
          <p:cNvPicPr>
            <a:picLocks noChangeAspect="1"/>
          </p:cNvPicPr>
          <p:nvPr/>
        </p:nvPicPr>
        <p:blipFill>
          <a:blip r:embed="rId2"/>
          <a:stretch>
            <a:fillRect/>
          </a:stretch>
        </p:blipFill>
        <p:spPr>
          <a:xfrm rot="820970">
            <a:off x="8404463" y="2734102"/>
            <a:ext cx="2768879" cy="2768879"/>
          </a:xfrm>
          <a:prstGeom prst="rect">
            <a:avLst/>
          </a:prstGeom>
        </p:spPr>
      </p:pic>
      <p:sp>
        <p:nvSpPr>
          <p:cNvPr id="3" name="Title 2">
            <a:extLst>
              <a:ext uri="{FF2B5EF4-FFF2-40B4-BE49-F238E27FC236}">
                <a16:creationId xmlns:a16="http://schemas.microsoft.com/office/drawing/2014/main" id="{415E3A3E-FD57-E26F-8B87-E5E4B7F2739E}"/>
              </a:ext>
            </a:extLst>
          </p:cNvPr>
          <p:cNvSpPr>
            <a:spLocks noGrp="1"/>
          </p:cNvSpPr>
          <p:nvPr>
            <p:ph type="title"/>
          </p:nvPr>
        </p:nvSpPr>
        <p:spPr>
          <a:xfrm>
            <a:off x="604692" y="448201"/>
            <a:ext cx="10996069" cy="839825"/>
          </a:xfrm>
        </p:spPr>
        <p:txBody>
          <a:bodyPr/>
          <a:lstStyle/>
          <a:p>
            <a:r>
              <a:rPr lang="en-GB" dirty="0">
                <a:solidFill>
                  <a:schemeClr val="accent4"/>
                </a:solidFill>
              </a:rPr>
              <a:t>Drink bottles  </a:t>
            </a:r>
          </a:p>
        </p:txBody>
      </p:sp>
      <p:sp>
        <p:nvSpPr>
          <p:cNvPr id="8" name="Text Placeholder 7">
            <a:extLst>
              <a:ext uri="{FF2B5EF4-FFF2-40B4-BE49-F238E27FC236}">
                <a16:creationId xmlns:a16="http://schemas.microsoft.com/office/drawing/2014/main" id="{0147AFC3-36D7-DF4F-89D4-07A8D98AA620}"/>
              </a:ext>
            </a:extLst>
          </p:cNvPr>
          <p:cNvSpPr>
            <a:spLocks noGrp="1"/>
          </p:cNvSpPr>
          <p:nvPr>
            <p:ph type="body" sz="quarter" idx="10"/>
          </p:nvPr>
        </p:nvSpPr>
        <p:spPr>
          <a:xfrm>
            <a:off x="604692" y="1237937"/>
            <a:ext cx="10996069" cy="4850489"/>
          </a:xfrm>
        </p:spPr>
        <p:txBody>
          <a:bodyPr/>
          <a:lstStyle/>
          <a:p>
            <a:pPr>
              <a:lnSpc>
                <a:spcPct val="120000"/>
              </a:lnSpc>
              <a:buFont typeface="Wingdings" panose="05000000000000000000" pitchFamily="2" charset="2"/>
              <a:buChar char="§"/>
            </a:pPr>
            <a:r>
              <a:rPr lang="en-GB" sz="1800" dirty="0">
                <a:solidFill>
                  <a:schemeClr val="accent4"/>
                </a:solidFill>
              </a:rPr>
              <a:t>Drink bottles must be</a:t>
            </a:r>
            <a:r>
              <a:rPr lang="en-US" sz="1800" dirty="0">
                <a:solidFill>
                  <a:schemeClr val="accent4"/>
                </a:solidFill>
              </a:rPr>
              <a:t> transparent with all labels removed</a:t>
            </a:r>
          </a:p>
          <a:p>
            <a:pPr>
              <a:lnSpc>
                <a:spcPct val="120000"/>
              </a:lnSpc>
              <a:buFont typeface="Wingdings" panose="05000000000000000000" pitchFamily="2" charset="2"/>
              <a:buChar char="§"/>
            </a:pPr>
            <a:r>
              <a:rPr lang="en-US" sz="1800" dirty="0">
                <a:solidFill>
                  <a:schemeClr val="accent4"/>
                </a:solidFill>
              </a:rPr>
              <a:t>This includes transparent, reusable plastic bottles</a:t>
            </a:r>
          </a:p>
          <a:p>
            <a:pPr>
              <a:lnSpc>
                <a:spcPct val="120000"/>
              </a:lnSpc>
              <a:buFont typeface="Wingdings" panose="05000000000000000000" pitchFamily="2" charset="2"/>
              <a:buChar char="§"/>
            </a:pPr>
            <a:endParaRPr lang="en-US" sz="1800" dirty="0">
              <a:solidFill>
                <a:schemeClr val="accent4"/>
              </a:solidFill>
            </a:endParaRPr>
          </a:p>
          <a:p>
            <a:pPr>
              <a:lnSpc>
                <a:spcPct val="120000"/>
              </a:lnSpc>
              <a:buFont typeface="Wingdings" panose="05000000000000000000" pitchFamily="2" charset="2"/>
              <a:buChar char="§"/>
            </a:pPr>
            <a:endParaRPr lang="en-GB" sz="1800" dirty="0">
              <a:solidFill>
                <a:schemeClr val="accent4"/>
              </a:solidFill>
            </a:endParaRPr>
          </a:p>
          <a:p>
            <a:pPr marL="0" indent="0">
              <a:lnSpc>
                <a:spcPct val="120000"/>
              </a:lnSpc>
              <a:buNone/>
            </a:pPr>
            <a:endParaRPr lang="en-US" sz="1800" dirty="0">
              <a:solidFill>
                <a:schemeClr val="accent4"/>
              </a:solidFill>
            </a:endParaRPr>
          </a:p>
          <a:p>
            <a:pPr marL="0" indent="0">
              <a:buNone/>
            </a:pPr>
            <a:endParaRPr lang="en-GB" dirty="0"/>
          </a:p>
        </p:txBody>
      </p:sp>
      <p:pic>
        <p:nvPicPr>
          <p:cNvPr id="9" name="Picture 8" descr="A close-up of a bottle of water&#10;&#10;Description automatically generated">
            <a:extLst>
              <a:ext uri="{FF2B5EF4-FFF2-40B4-BE49-F238E27FC236}">
                <a16:creationId xmlns:a16="http://schemas.microsoft.com/office/drawing/2014/main" id="{EC3A2B26-D57B-0E08-0C60-3131EB106462}"/>
              </a:ext>
            </a:extLst>
          </p:cNvPr>
          <p:cNvPicPr>
            <a:picLocks noChangeAspect="1"/>
          </p:cNvPicPr>
          <p:nvPr/>
        </p:nvPicPr>
        <p:blipFill>
          <a:blip r:embed="rId3"/>
          <a:stretch>
            <a:fillRect/>
          </a:stretch>
        </p:blipFill>
        <p:spPr>
          <a:xfrm rot="21163640">
            <a:off x="487427" y="3273914"/>
            <a:ext cx="2732323" cy="2732323"/>
          </a:xfrm>
          <a:prstGeom prst="rect">
            <a:avLst/>
          </a:prstGeom>
        </p:spPr>
      </p:pic>
      <p:pic>
        <p:nvPicPr>
          <p:cNvPr id="10" name="Picture 9" descr="A bottle of water with a label&#10;&#10;Description automatically generated">
            <a:extLst>
              <a:ext uri="{FF2B5EF4-FFF2-40B4-BE49-F238E27FC236}">
                <a16:creationId xmlns:a16="http://schemas.microsoft.com/office/drawing/2014/main" id="{856105F1-5883-9F33-FA29-2D54DD58FBB7}"/>
              </a:ext>
            </a:extLst>
          </p:cNvPr>
          <p:cNvPicPr>
            <a:picLocks noChangeAspect="1"/>
          </p:cNvPicPr>
          <p:nvPr/>
        </p:nvPicPr>
        <p:blipFill>
          <a:blip r:embed="rId4"/>
          <a:stretch>
            <a:fillRect/>
          </a:stretch>
        </p:blipFill>
        <p:spPr>
          <a:xfrm rot="978218">
            <a:off x="2925527" y="2484098"/>
            <a:ext cx="2869904" cy="2869904"/>
          </a:xfrm>
          <a:prstGeom prst="rect">
            <a:avLst/>
          </a:prstGeom>
        </p:spPr>
      </p:pic>
      <p:pic>
        <p:nvPicPr>
          <p:cNvPr id="11" name="Picture 10" descr="A light blue water bottle with a black straw&#10;&#10;Description automatically generated">
            <a:extLst>
              <a:ext uri="{FF2B5EF4-FFF2-40B4-BE49-F238E27FC236}">
                <a16:creationId xmlns:a16="http://schemas.microsoft.com/office/drawing/2014/main" id="{A80A8A7B-92AB-DC8A-572A-0F185138A34F}"/>
              </a:ext>
            </a:extLst>
          </p:cNvPr>
          <p:cNvPicPr>
            <a:picLocks noChangeAspect="1"/>
          </p:cNvPicPr>
          <p:nvPr/>
        </p:nvPicPr>
        <p:blipFill>
          <a:blip r:embed="rId5"/>
          <a:stretch>
            <a:fillRect/>
          </a:stretch>
        </p:blipFill>
        <p:spPr>
          <a:xfrm rot="21010691">
            <a:off x="5355435" y="3197168"/>
            <a:ext cx="2743479" cy="2743479"/>
          </a:xfrm>
          <a:prstGeom prst="rect">
            <a:avLst/>
          </a:prstGeom>
        </p:spPr>
      </p:pic>
      <p:sp>
        <p:nvSpPr>
          <p:cNvPr id="13" name="TextBox 12">
            <a:extLst>
              <a:ext uri="{FF2B5EF4-FFF2-40B4-BE49-F238E27FC236}">
                <a16:creationId xmlns:a16="http://schemas.microsoft.com/office/drawing/2014/main" id="{EDD497D7-4F1A-CAAA-EF12-3A3F21182F8F}"/>
              </a:ext>
            </a:extLst>
          </p:cNvPr>
          <p:cNvSpPr txBox="1"/>
          <p:nvPr/>
        </p:nvSpPr>
        <p:spPr>
          <a:xfrm>
            <a:off x="7508302" y="734703"/>
            <a:ext cx="2765919" cy="1090298"/>
          </a:xfrm>
          <a:prstGeom prst="rect">
            <a:avLst/>
          </a:prstGeom>
          <a:noFill/>
          <a:ln w="6350">
            <a:solidFill>
              <a:schemeClr val="accent1"/>
            </a:solidFill>
          </a:ln>
        </p:spPr>
        <p:txBody>
          <a:bodyPr wrap="square" rtlCol="0">
            <a:spAutoFit/>
          </a:bodyPr>
          <a:lstStyle/>
          <a:p>
            <a:pPr marL="0" marR="0" lvl="0" indent="0" algn="l" defTabSz="914400" rtl="0" eaLnBrk="1" fontAlgn="auto" latinLnBrk="0" hangingPunct="1">
              <a:lnSpc>
                <a:spcPct val="123000"/>
              </a:lnSpc>
              <a:spcBef>
                <a:spcPts val="0"/>
              </a:spcBef>
              <a:spcAft>
                <a:spcPts val="0"/>
              </a:spcAft>
              <a:buClr>
                <a:srgbClr val="FF0000"/>
              </a:buClr>
              <a:buSzTx/>
              <a:buFontTx/>
              <a:buNone/>
              <a:tabLst/>
              <a:defRPr/>
            </a:pPr>
            <a:r>
              <a:rPr lang="en-GB" dirty="0">
                <a:solidFill>
                  <a:schemeClr val="accent4"/>
                </a:solidFill>
              </a:rPr>
              <a:t>The invigilator may ask you to take off the lid if this is large enough to hide notes</a:t>
            </a:r>
            <a:endParaRPr lang="en-US" dirty="0">
              <a:solidFill>
                <a:schemeClr val="accent4"/>
              </a:solidFill>
            </a:endParaRPr>
          </a:p>
        </p:txBody>
      </p:sp>
      <p:sp>
        <p:nvSpPr>
          <p:cNvPr id="14" name="Arrow: Right 13">
            <a:extLst>
              <a:ext uri="{FF2B5EF4-FFF2-40B4-BE49-F238E27FC236}">
                <a16:creationId xmlns:a16="http://schemas.microsoft.com/office/drawing/2014/main" id="{90967E92-4A31-A306-A420-4CD6EF4500BC}"/>
              </a:ext>
            </a:extLst>
          </p:cNvPr>
          <p:cNvSpPr/>
          <p:nvPr/>
        </p:nvSpPr>
        <p:spPr>
          <a:xfrm rot="3378284">
            <a:off x="8781619" y="2159385"/>
            <a:ext cx="1090320" cy="3838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Multiplication Sign 1">
            <a:extLst>
              <a:ext uri="{FF2B5EF4-FFF2-40B4-BE49-F238E27FC236}">
                <a16:creationId xmlns:a16="http://schemas.microsoft.com/office/drawing/2014/main" id="{AA80A61E-5487-E7B7-95A4-D6994D765D10}"/>
              </a:ext>
            </a:extLst>
          </p:cNvPr>
          <p:cNvSpPr/>
          <p:nvPr/>
        </p:nvSpPr>
        <p:spPr>
          <a:xfrm>
            <a:off x="4153368" y="4077718"/>
            <a:ext cx="988174" cy="1198369"/>
          </a:xfrm>
          <a:prstGeom prst="mathMultiply">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Multiplication Sign 3">
            <a:extLst>
              <a:ext uri="{FF2B5EF4-FFF2-40B4-BE49-F238E27FC236}">
                <a16:creationId xmlns:a16="http://schemas.microsoft.com/office/drawing/2014/main" id="{07FC4A8D-636A-A543-4400-74A43CB2ED68}"/>
              </a:ext>
            </a:extLst>
          </p:cNvPr>
          <p:cNvSpPr/>
          <p:nvPr/>
        </p:nvSpPr>
        <p:spPr>
          <a:xfrm>
            <a:off x="6912864" y="5047488"/>
            <a:ext cx="1284227" cy="1040938"/>
          </a:xfrm>
          <a:prstGeom prst="mathMultiply">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717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2A43E14-AD68-D187-7BB2-9531159565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48D821-DF0F-39E2-E50F-916953DF8689}"/>
              </a:ext>
            </a:extLst>
          </p:cNvPr>
          <p:cNvSpPr>
            <a:spLocks noGrp="1"/>
          </p:cNvSpPr>
          <p:nvPr>
            <p:ph type="body" sz="quarter" idx="10"/>
          </p:nvPr>
        </p:nvSpPr>
        <p:spPr>
          <a:xfrm>
            <a:off x="604692" y="1369349"/>
            <a:ext cx="10996069" cy="4598832"/>
          </a:xfrm>
        </p:spPr>
        <p:txBody>
          <a:bodyPr/>
          <a:lstStyle/>
          <a:p>
            <a:pPr>
              <a:lnSpc>
                <a:spcPct val="120000"/>
              </a:lnSpc>
              <a:spcBef>
                <a:spcPts val="400"/>
              </a:spcBef>
              <a:buClr>
                <a:srgbClr val="013D7E"/>
              </a:buClr>
              <a:buSzPct val="105000"/>
              <a:buFont typeface="Wingdings" panose="05000000000000000000" pitchFamily="2" charset="2"/>
              <a:buChar char="§"/>
              <a:defRPr/>
            </a:pPr>
            <a:r>
              <a:rPr lang="en-US" sz="1800" dirty="0">
                <a:solidFill>
                  <a:schemeClr val="accent4"/>
                </a:solidFill>
              </a:rPr>
              <a:t>The following are defined as </a:t>
            </a:r>
            <a:r>
              <a:rPr lang="en-US" sz="1800" dirty="0" err="1">
                <a:solidFill>
                  <a:schemeClr val="accent4"/>
                </a:solidFill>
              </a:rPr>
              <a:t>unauthorised</a:t>
            </a:r>
            <a:r>
              <a:rPr lang="en-US" sz="1800" dirty="0">
                <a:solidFill>
                  <a:schemeClr val="accent4"/>
                </a:solidFill>
              </a:rPr>
              <a:t> materials and items and cannot brought into the exam room:</a:t>
            </a:r>
          </a:p>
          <a:p>
            <a:endParaRPr lang="en-GB" dirty="0"/>
          </a:p>
        </p:txBody>
      </p:sp>
      <p:sp>
        <p:nvSpPr>
          <p:cNvPr id="3" name="Title 2">
            <a:extLst>
              <a:ext uri="{FF2B5EF4-FFF2-40B4-BE49-F238E27FC236}">
                <a16:creationId xmlns:a16="http://schemas.microsoft.com/office/drawing/2014/main" id="{936C8DCB-68D7-794E-DB75-91999A62499A}"/>
              </a:ext>
            </a:extLst>
          </p:cNvPr>
          <p:cNvSpPr>
            <a:spLocks noGrp="1"/>
          </p:cNvSpPr>
          <p:nvPr>
            <p:ph type="title"/>
          </p:nvPr>
        </p:nvSpPr>
        <p:spPr>
          <a:xfrm>
            <a:off x="604692" y="448201"/>
            <a:ext cx="10996069" cy="839825"/>
          </a:xfrm>
        </p:spPr>
        <p:txBody>
          <a:bodyPr/>
          <a:lstStyle/>
          <a:p>
            <a:r>
              <a:rPr lang="en-GB" dirty="0">
                <a:solidFill>
                  <a:schemeClr val="accent4"/>
                </a:solidFill>
              </a:rPr>
              <a:t>Unauthorised materials</a:t>
            </a:r>
          </a:p>
        </p:txBody>
      </p:sp>
      <p:pic>
        <p:nvPicPr>
          <p:cNvPr id="5" name="Graphic 4" descr="Postit Notes 3 with solid fill">
            <a:extLst>
              <a:ext uri="{FF2B5EF4-FFF2-40B4-BE49-F238E27FC236}">
                <a16:creationId xmlns:a16="http://schemas.microsoft.com/office/drawing/2014/main" id="{1E7A78D1-9625-1CD5-0B82-BABABDF903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410" y="2048105"/>
            <a:ext cx="914400" cy="914400"/>
          </a:xfrm>
          <a:prstGeom prst="rect">
            <a:avLst/>
          </a:prstGeom>
        </p:spPr>
      </p:pic>
      <p:pic>
        <p:nvPicPr>
          <p:cNvPr id="7" name="Graphic 6" descr="Closed book with solid fill">
            <a:extLst>
              <a:ext uri="{FF2B5EF4-FFF2-40B4-BE49-F238E27FC236}">
                <a16:creationId xmlns:a16="http://schemas.microsoft.com/office/drawing/2014/main" id="{5A3E9718-5844-E270-36D9-95C41AE47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55253" y="1885756"/>
            <a:ext cx="914400" cy="914400"/>
          </a:xfrm>
          <a:prstGeom prst="rect">
            <a:avLst/>
          </a:prstGeom>
        </p:spPr>
      </p:pic>
      <p:pic>
        <p:nvPicPr>
          <p:cNvPr id="9" name="Graphic 8" descr="Usb Stick with solid fill">
            <a:extLst>
              <a:ext uri="{FF2B5EF4-FFF2-40B4-BE49-F238E27FC236}">
                <a16:creationId xmlns:a16="http://schemas.microsoft.com/office/drawing/2014/main" id="{4177FA6F-28A9-C945-15B8-2AA3E8AD81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0769" y="1978307"/>
            <a:ext cx="914400" cy="914400"/>
          </a:xfrm>
          <a:prstGeom prst="rect">
            <a:avLst/>
          </a:prstGeom>
        </p:spPr>
      </p:pic>
      <p:pic>
        <p:nvPicPr>
          <p:cNvPr id="11" name="Picture 10">
            <a:extLst>
              <a:ext uri="{FF2B5EF4-FFF2-40B4-BE49-F238E27FC236}">
                <a16:creationId xmlns:a16="http://schemas.microsoft.com/office/drawing/2014/main" id="{031FB396-33EC-3CA3-AC29-7A40FF3C2C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94688" y="3310658"/>
            <a:ext cx="1112616" cy="1379340"/>
          </a:xfrm>
          <a:prstGeom prst="rect">
            <a:avLst/>
          </a:prstGeom>
        </p:spPr>
      </p:pic>
      <p:pic>
        <p:nvPicPr>
          <p:cNvPr id="17" name="Graphic 16" descr="Smart Phone with solid fill">
            <a:extLst>
              <a:ext uri="{FF2B5EF4-FFF2-40B4-BE49-F238E27FC236}">
                <a16:creationId xmlns:a16="http://schemas.microsoft.com/office/drawing/2014/main" id="{5A843414-EDC2-C1CE-3B8A-58A16D73B8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57311" y="1906631"/>
            <a:ext cx="1195619" cy="1195619"/>
          </a:xfrm>
          <a:prstGeom prst="rect">
            <a:avLst/>
          </a:prstGeom>
        </p:spPr>
      </p:pic>
      <p:pic>
        <p:nvPicPr>
          <p:cNvPr id="21" name="Picture 20">
            <a:extLst>
              <a:ext uri="{FF2B5EF4-FFF2-40B4-BE49-F238E27FC236}">
                <a16:creationId xmlns:a16="http://schemas.microsoft.com/office/drawing/2014/main" id="{03950B4C-6D15-D579-EF7E-A8736D58492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81336" y="4769728"/>
            <a:ext cx="1254274" cy="1054318"/>
          </a:xfrm>
          <a:prstGeom prst="rect">
            <a:avLst/>
          </a:prstGeom>
        </p:spPr>
      </p:pic>
      <p:pic>
        <p:nvPicPr>
          <p:cNvPr id="23" name="Picture 22">
            <a:extLst>
              <a:ext uri="{FF2B5EF4-FFF2-40B4-BE49-F238E27FC236}">
                <a16:creationId xmlns:a16="http://schemas.microsoft.com/office/drawing/2014/main" id="{D16B2E57-DB88-258D-F725-D954578AB4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307695" y="2421120"/>
            <a:ext cx="1320269" cy="1113977"/>
          </a:xfrm>
          <a:prstGeom prst="rect">
            <a:avLst/>
          </a:prstGeom>
        </p:spPr>
      </p:pic>
      <p:pic>
        <p:nvPicPr>
          <p:cNvPr id="25" name="Picture 24">
            <a:extLst>
              <a:ext uri="{FF2B5EF4-FFF2-40B4-BE49-F238E27FC236}">
                <a16:creationId xmlns:a16="http://schemas.microsoft.com/office/drawing/2014/main" id="{0F926492-9CCE-B28D-2A2B-7AD85ECA5E9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71960" y="4365018"/>
            <a:ext cx="1320269" cy="1365371"/>
          </a:xfrm>
          <a:prstGeom prst="rect">
            <a:avLst/>
          </a:prstGeom>
        </p:spPr>
      </p:pic>
      <p:pic>
        <p:nvPicPr>
          <p:cNvPr id="27" name="Picture 26">
            <a:extLst>
              <a:ext uri="{FF2B5EF4-FFF2-40B4-BE49-F238E27FC236}">
                <a16:creationId xmlns:a16="http://schemas.microsoft.com/office/drawing/2014/main" id="{9136D960-8DBA-1039-FFAF-525579B1ACC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910697" y="4318453"/>
            <a:ext cx="941246" cy="1170198"/>
          </a:xfrm>
          <a:prstGeom prst="rect">
            <a:avLst/>
          </a:prstGeom>
        </p:spPr>
      </p:pic>
      <p:pic>
        <p:nvPicPr>
          <p:cNvPr id="29" name="Picture 28">
            <a:extLst>
              <a:ext uri="{FF2B5EF4-FFF2-40B4-BE49-F238E27FC236}">
                <a16:creationId xmlns:a16="http://schemas.microsoft.com/office/drawing/2014/main" id="{126BA546-FACD-0538-4E64-51008E2237B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691614" y="4900903"/>
            <a:ext cx="997528" cy="1579841"/>
          </a:xfrm>
          <a:prstGeom prst="rect">
            <a:avLst/>
          </a:prstGeom>
        </p:spPr>
      </p:pic>
      <p:pic>
        <p:nvPicPr>
          <p:cNvPr id="33" name="Picture 32">
            <a:extLst>
              <a:ext uri="{FF2B5EF4-FFF2-40B4-BE49-F238E27FC236}">
                <a16:creationId xmlns:a16="http://schemas.microsoft.com/office/drawing/2014/main" id="{3A8EC56A-4541-0777-2050-8B9ED096C9A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610617" y="3345152"/>
            <a:ext cx="1028243" cy="1766585"/>
          </a:xfrm>
          <a:prstGeom prst="rect">
            <a:avLst/>
          </a:prstGeom>
        </p:spPr>
      </p:pic>
      <p:sp>
        <p:nvSpPr>
          <p:cNvPr id="34" name="TextBox 33">
            <a:extLst>
              <a:ext uri="{FF2B5EF4-FFF2-40B4-BE49-F238E27FC236}">
                <a16:creationId xmlns:a16="http://schemas.microsoft.com/office/drawing/2014/main" id="{7F0B741D-9437-5F9F-0135-9F50136624A6}"/>
              </a:ext>
            </a:extLst>
          </p:cNvPr>
          <p:cNvSpPr txBox="1"/>
          <p:nvPr/>
        </p:nvSpPr>
        <p:spPr>
          <a:xfrm>
            <a:off x="462832" y="2963601"/>
            <a:ext cx="1746968"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a:ea typeface="+mn-ea"/>
                <a:cs typeface="+mn-cs"/>
              </a:rPr>
              <a:t>Notes (including those in the wrong format or prohibited annotations), study guides and personal organisers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6CF2B254-9871-B9E0-73CB-C99DB1954BF4}"/>
              </a:ext>
            </a:extLst>
          </p:cNvPr>
          <p:cNvSpPr txBox="1"/>
          <p:nvPr/>
        </p:nvSpPr>
        <p:spPr>
          <a:xfrm>
            <a:off x="5325042" y="2592065"/>
            <a:ext cx="140667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a:ea typeface="+mn-ea"/>
                <a:cs typeface="+mn-cs"/>
              </a:rPr>
              <a:t>An unauthorised memory stick</a:t>
            </a:r>
          </a:p>
        </p:txBody>
      </p:sp>
      <p:sp>
        <p:nvSpPr>
          <p:cNvPr id="36" name="TextBox 35">
            <a:extLst>
              <a:ext uri="{FF2B5EF4-FFF2-40B4-BE49-F238E27FC236}">
                <a16:creationId xmlns:a16="http://schemas.microsoft.com/office/drawing/2014/main" id="{C4306129-1678-1C31-DD4D-96135B103F23}"/>
              </a:ext>
            </a:extLst>
          </p:cNvPr>
          <p:cNvSpPr txBox="1"/>
          <p:nvPr/>
        </p:nvSpPr>
        <p:spPr>
          <a:xfrm>
            <a:off x="2236332" y="2800156"/>
            <a:ext cx="174696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a:ea typeface="+mn-ea"/>
                <a:cs typeface="+mn-cs"/>
              </a:rPr>
              <a:t>Notes, or revision data, enclosed within or written on the pages of a bilingual dictionary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699FB55C-B72B-8C7B-DCE2-E3F1668C6AD1}"/>
              </a:ext>
            </a:extLst>
          </p:cNvPr>
          <p:cNvSpPr txBox="1"/>
          <p:nvPr/>
        </p:nvSpPr>
        <p:spPr>
          <a:xfrm>
            <a:off x="5625508" y="3937637"/>
            <a:ext cx="16848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a:ea typeface="+mn-ea"/>
                <a:cs typeface="+mn-cs"/>
              </a:rPr>
              <a:t>Pencil cases which are not see-through</a:t>
            </a:r>
          </a:p>
        </p:txBody>
      </p:sp>
      <p:sp>
        <p:nvSpPr>
          <p:cNvPr id="39" name="TextBox 38">
            <a:extLst>
              <a:ext uri="{FF2B5EF4-FFF2-40B4-BE49-F238E27FC236}">
                <a16:creationId xmlns:a16="http://schemas.microsoft.com/office/drawing/2014/main" id="{A73A1CE4-B0CE-F5F7-33F3-6BE712A44E17}"/>
              </a:ext>
            </a:extLst>
          </p:cNvPr>
          <p:cNvSpPr txBox="1"/>
          <p:nvPr/>
        </p:nvSpPr>
        <p:spPr>
          <a:xfrm>
            <a:off x="5003968" y="5463730"/>
            <a:ext cx="14066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a:ea typeface="+mn-ea"/>
                <a:cs typeface="+mn-cs"/>
              </a:rPr>
              <a:t>Watches</a:t>
            </a:r>
          </a:p>
        </p:txBody>
      </p:sp>
      <p:sp>
        <p:nvSpPr>
          <p:cNvPr id="40" name="TextBox 39">
            <a:extLst>
              <a:ext uri="{FF2B5EF4-FFF2-40B4-BE49-F238E27FC236}">
                <a16:creationId xmlns:a16="http://schemas.microsoft.com/office/drawing/2014/main" id="{79487B55-988C-FF65-2C64-AA8AAEC3CAC7}"/>
              </a:ext>
            </a:extLst>
          </p:cNvPr>
          <p:cNvSpPr txBox="1"/>
          <p:nvPr/>
        </p:nvSpPr>
        <p:spPr>
          <a:xfrm>
            <a:off x="2611622" y="5509899"/>
            <a:ext cx="152806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a:ea typeface="+mn-ea"/>
                <a:cs typeface="+mn-cs"/>
              </a:rPr>
              <a:t>Tablets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a:ea typeface="+mn-ea"/>
                <a:cs typeface="+mn-cs"/>
              </a:rPr>
              <a:t>(e.g. iPads, iPods)</a:t>
            </a:r>
          </a:p>
        </p:txBody>
      </p:sp>
      <p:sp>
        <p:nvSpPr>
          <p:cNvPr id="41" name="TextBox 40">
            <a:extLst>
              <a:ext uri="{FF2B5EF4-FFF2-40B4-BE49-F238E27FC236}">
                <a16:creationId xmlns:a16="http://schemas.microsoft.com/office/drawing/2014/main" id="{DB09755E-493A-90A9-A57F-F91FF998AF77}"/>
              </a:ext>
            </a:extLst>
          </p:cNvPr>
          <p:cNvSpPr txBox="1"/>
          <p:nvPr/>
        </p:nvSpPr>
        <p:spPr>
          <a:xfrm>
            <a:off x="705137" y="5732471"/>
            <a:ext cx="140667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a:ea typeface="+mn-ea"/>
                <a:cs typeface="+mn-cs"/>
              </a:rPr>
              <a:t>Smart glasses</a:t>
            </a:r>
          </a:p>
        </p:txBody>
      </p:sp>
      <p:sp>
        <p:nvSpPr>
          <p:cNvPr id="42" name="TextBox 41">
            <a:extLst>
              <a:ext uri="{FF2B5EF4-FFF2-40B4-BE49-F238E27FC236}">
                <a16:creationId xmlns:a16="http://schemas.microsoft.com/office/drawing/2014/main" id="{9F741515-FA30-CD15-8A46-CBAC1FE0739A}"/>
              </a:ext>
            </a:extLst>
          </p:cNvPr>
          <p:cNvSpPr txBox="1"/>
          <p:nvPr/>
        </p:nvSpPr>
        <p:spPr>
          <a:xfrm>
            <a:off x="7125693" y="3477108"/>
            <a:ext cx="16848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a:ea typeface="+mn-ea"/>
                <a:cs typeface="+mn-cs"/>
              </a:rPr>
              <a:t>Earphones/</a:t>
            </a:r>
            <a:r>
              <a:rPr lang="en-GB" sz="1400" dirty="0">
                <a:solidFill>
                  <a:srgbClr val="002060"/>
                </a:solidFill>
                <a:latin typeface="Calibri"/>
              </a:rPr>
              <a:t>ear</a:t>
            </a:r>
            <a:r>
              <a:rPr kumimoji="0" lang="en-GB" sz="1400" b="0" i="0" u="none" strike="noStrike" kern="1200" cap="none" spc="0" normalizeH="0" baseline="0" noProof="0" dirty="0">
                <a:ln>
                  <a:noFill/>
                </a:ln>
                <a:solidFill>
                  <a:srgbClr val="002060"/>
                </a:solidFill>
                <a:effectLst/>
                <a:uLnTx/>
                <a:uFillTx/>
                <a:latin typeface="Calibri"/>
                <a:ea typeface="+mn-ea"/>
                <a:cs typeface="+mn-cs"/>
              </a:rPr>
              <a:t>buds (e.g. AirPods)</a:t>
            </a:r>
          </a:p>
        </p:txBody>
      </p:sp>
      <p:sp>
        <p:nvSpPr>
          <p:cNvPr id="43" name="TextBox 42">
            <a:extLst>
              <a:ext uri="{FF2B5EF4-FFF2-40B4-BE49-F238E27FC236}">
                <a16:creationId xmlns:a16="http://schemas.microsoft.com/office/drawing/2014/main" id="{8E02A9E5-A2EB-A3DE-5449-AEB203E9D9A0}"/>
              </a:ext>
            </a:extLst>
          </p:cNvPr>
          <p:cNvSpPr txBox="1"/>
          <p:nvPr/>
        </p:nvSpPr>
        <p:spPr>
          <a:xfrm>
            <a:off x="7786067" y="5617619"/>
            <a:ext cx="14492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a:ea typeface="+mn-ea"/>
                <a:cs typeface="+mn-cs"/>
              </a:rPr>
              <a:t>MP3/4 players or similar devices</a:t>
            </a:r>
          </a:p>
        </p:txBody>
      </p:sp>
      <p:sp>
        <p:nvSpPr>
          <p:cNvPr id="44" name="TextBox 43">
            <a:extLst>
              <a:ext uri="{FF2B5EF4-FFF2-40B4-BE49-F238E27FC236}">
                <a16:creationId xmlns:a16="http://schemas.microsoft.com/office/drawing/2014/main" id="{5AC8E0DB-EFBB-6D83-6910-D8C5026A2E4B}"/>
              </a:ext>
            </a:extLst>
          </p:cNvPr>
          <p:cNvSpPr txBox="1"/>
          <p:nvPr/>
        </p:nvSpPr>
        <p:spPr>
          <a:xfrm>
            <a:off x="9165847" y="3859112"/>
            <a:ext cx="140667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a:ea typeface="+mn-ea"/>
                <a:cs typeface="+mn-cs"/>
              </a:rPr>
              <a:t>Any other smart devices (e.g. smart watches)</a:t>
            </a:r>
          </a:p>
        </p:txBody>
      </p:sp>
      <p:sp>
        <p:nvSpPr>
          <p:cNvPr id="45" name="TextBox 44">
            <a:extLst>
              <a:ext uri="{FF2B5EF4-FFF2-40B4-BE49-F238E27FC236}">
                <a16:creationId xmlns:a16="http://schemas.microsoft.com/office/drawing/2014/main" id="{12FAD321-2313-58FA-863A-B68FFE321D29}"/>
              </a:ext>
            </a:extLst>
          </p:cNvPr>
          <p:cNvSpPr txBox="1"/>
          <p:nvPr/>
        </p:nvSpPr>
        <p:spPr>
          <a:xfrm>
            <a:off x="9051784" y="3097773"/>
            <a:ext cx="140667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a:ea typeface="+mn-ea"/>
                <a:cs typeface="+mn-cs"/>
              </a:rPr>
              <a:t>Mobile phones</a:t>
            </a:r>
          </a:p>
        </p:txBody>
      </p:sp>
    </p:spTree>
    <p:extLst>
      <p:ext uri="{BB962C8B-B14F-4D97-AF65-F5344CB8AC3E}">
        <p14:creationId xmlns:p14="http://schemas.microsoft.com/office/powerpoint/2010/main" val="150734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9" grpId="0"/>
      <p:bldP spid="40" grpId="0"/>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8C29ECC-EABD-1CDF-EF6B-4D6C53CAD4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E3F5A2-3D0C-8C13-4490-205420FEFED7}"/>
              </a:ext>
            </a:extLst>
          </p:cNvPr>
          <p:cNvSpPr>
            <a:spLocks noGrp="1"/>
          </p:cNvSpPr>
          <p:nvPr>
            <p:ph type="title"/>
          </p:nvPr>
        </p:nvSpPr>
        <p:spPr>
          <a:xfrm>
            <a:off x="604692" y="448201"/>
            <a:ext cx="10996069" cy="839825"/>
          </a:xfrm>
        </p:spPr>
        <p:txBody>
          <a:bodyPr/>
          <a:lstStyle/>
          <a:p>
            <a:r>
              <a:rPr lang="en-GB" dirty="0">
                <a:solidFill>
                  <a:schemeClr val="accent4"/>
                </a:solidFill>
              </a:rPr>
              <a:t>Using calculators</a:t>
            </a:r>
          </a:p>
        </p:txBody>
      </p:sp>
      <p:pic>
        <p:nvPicPr>
          <p:cNvPr id="8" name="Picture 7">
            <a:extLst>
              <a:ext uri="{FF2B5EF4-FFF2-40B4-BE49-F238E27FC236}">
                <a16:creationId xmlns:a16="http://schemas.microsoft.com/office/drawing/2014/main" id="{B71A7DA4-B578-3468-5FA8-DBE9D07FC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8261" y="973764"/>
            <a:ext cx="2141406" cy="3741744"/>
          </a:xfrm>
          <a:prstGeom prst="rect">
            <a:avLst/>
          </a:prstGeom>
        </p:spPr>
      </p:pic>
      <p:sp>
        <p:nvSpPr>
          <p:cNvPr id="9" name="Arrow: Right 8">
            <a:extLst>
              <a:ext uri="{FF2B5EF4-FFF2-40B4-BE49-F238E27FC236}">
                <a16:creationId xmlns:a16="http://schemas.microsoft.com/office/drawing/2014/main" id="{1255D5E2-C21B-6FDC-F4FC-85273000B320}"/>
              </a:ext>
            </a:extLst>
          </p:cNvPr>
          <p:cNvSpPr/>
          <p:nvPr/>
        </p:nvSpPr>
        <p:spPr>
          <a:xfrm>
            <a:off x="7079666" y="1128869"/>
            <a:ext cx="872837" cy="50915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Arrow: Right 9">
            <a:extLst>
              <a:ext uri="{FF2B5EF4-FFF2-40B4-BE49-F238E27FC236}">
                <a16:creationId xmlns:a16="http://schemas.microsoft.com/office/drawing/2014/main" id="{309AD0EE-A7E4-BAC7-5AE8-6AB503380F11}"/>
              </a:ext>
            </a:extLst>
          </p:cNvPr>
          <p:cNvSpPr/>
          <p:nvPr/>
        </p:nvSpPr>
        <p:spPr>
          <a:xfrm>
            <a:off x="7079667" y="2586366"/>
            <a:ext cx="872837" cy="50915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Arrow: Right 10">
            <a:extLst>
              <a:ext uri="{FF2B5EF4-FFF2-40B4-BE49-F238E27FC236}">
                <a16:creationId xmlns:a16="http://schemas.microsoft.com/office/drawing/2014/main" id="{33CDF3B6-04C0-5530-2BB0-0A71D9E7A657}"/>
              </a:ext>
            </a:extLst>
          </p:cNvPr>
          <p:cNvSpPr/>
          <p:nvPr/>
        </p:nvSpPr>
        <p:spPr>
          <a:xfrm>
            <a:off x="7079665" y="4039173"/>
            <a:ext cx="872837" cy="50915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Arrow: Right 11">
            <a:extLst>
              <a:ext uri="{FF2B5EF4-FFF2-40B4-BE49-F238E27FC236}">
                <a16:creationId xmlns:a16="http://schemas.microsoft.com/office/drawing/2014/main" id="{A6AAE121-53ED-AEAB-CCA2-81F467DECC81}"/>
              </a:ext>
            </a:extLst>
          </p:cNvPr>
          <p:cNvSpPr/>
          <p:nvPr/>
        </p:nvSpPr>
        <p:spPr>
          <a:xfrm rot="10800000">
            <a:off x="4065423" y="2586365"/>
            <a:ext cx="872837" cy="50915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Arrow: Right 13">
            <a:extLst>
              <a:ext uri="{FF2B5EF4-FFF2-40B4-BE49-F238E27FC236}">
                <a16:creationId xmlns:a16="http://schemas.microsoft.com/office/drawing/2014/main" id="{E5C653DE-2298-2FFB-E480-E7F7C4328314}"/>
              </a:ext>
            </a:extLst>
          </p:cNvPr>
          <p:cNvSpPr/>
          <p:nvPr/>
        </p:nvSpPr>
        <p:spPr>
          <a:xfrm rot="5400000">
            <a:off x="5572545" y="4986493"/>
            <a:ext cx="872837" cy="50915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50C6C98A-CF4E-25AF-3FF7-611A8B917EA8}"/>
              </a:ext>
            </a:extLst>
          </p:cNvPr>
          <p:cNvSpPr txBox="1"/>
          <p:nvPr/>
        </p:nvSpPr>
        <p:spPr>
          <a:xfrm>
            <a:off x="711224" y="1383446"/>
            <a:ext cx="3386382" cy="34009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solidFill>
                  <a:srgbClr val="24356E"/>
                </a:solidFill>
              </a:rPr>
              <a:t>During an exam, a calculator </a:t>
            </a:r>
            <a:r>
              <a:rPr lang="en-GB" sz="1600" b="1" u="sng" dirty="0">
                <a:solidFill>
                  <a:srgbClr val="24356E"/>
                </a:solidFill>
              </a:rPr>
              <a:t>must not</a:t>
            </a:r>
            <a:r>
              <a:rPr lang="en-GB" sz="1600" b="1" dirty="0">
                <a:solidFill>
                  <a:srgbClr val="24356E"/>
                </a:solidFill>
              </a:rPr>
              <a:t> </a:t>
            </a:r>
            <a:r>
              <a:rPr lang="en-GB" sz="1600" dirty="0">
                <a:solidFill>
                  <a:srgbClr val="24356E"/>
                </a:solidFill>
              </a:rPr>
              <a:t>give access to pre-stored information or facilities. This includes:</a:t>
            </a:r>
          </a:p>
          <a:p>
            <a:pPr marL="0" marR="0" lvl="0" indent="0" defTabSz="914400" rtl="0" eaLnBrk="1" fontAlgn="auto" latinLnBrk="0" hangingPunct="1">
              <a:lnSpc>
                <a:spcPct val="100000"/>
              </a:lnSpc>
              <a:spcBef>
                <a:spcPts val="0"/>
              </a:spcBef>
              <a:spcAft>
                <a:spcPts val="0"/>
              </a:spcAft>
              <a:buClrTx/>
              <a:buSzTx/>
              <a:buFontTx/>
              <a:buNone/>
              <a:tabLst/>
              <a:defRPr/>
            </a:pPr>
            <a:endParaRPr lang="en-GB" sz="7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sz="1600" dirty="0">
                <a:solidFill>
                  <a:srgbClr val="24356E"/>
                </a:solidFill>
              </a:rPr>
              <a:t>Databanks</a:t>
            </a:r>
            <a:endParaRPr lang="en-US" sz="7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sz="1600" dirty="0">
                <a:solidFill>
                  <a:srgbClr val="24356E"/>
                </a:solidFill>
              </a:rPr>
              <a:t>Dictionaries</a:t>
            </a:r>
            <a:endParaRPr lang="en-US" sz="7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sz="1600" dirty="0">
                <a:solidFill>
                  <a:srgbClr val="24356E"/>
                </a:solidFill>
              </a:rPr>
              <a:t>Mathematical formulae</a:t>
            </a:r>
            <a:endParaRPr lang="en-US" sz="7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sz="1600" dirty="0">
                <a:solidFill>
                  <a:srgbClr val="24356E"/>
                </a:solidFill>
              </a:rPr>
              <a:t>Text</a:t>
            </a:r>
          </a:p>
          <a:p>
            <a:pPr marL="285750" indent="-285750">
              <a:buBlip>
                <a:blip r:embed="rId3">
                  <a:extLst>
                    <a:ext uri="{96DAC541-7B7A-43D3-8B79-37D633B846F1}">
                      <asvg:svgBlip xmlns:asvg="http://schemas.microsoft.com/office/drawing/2016/SVG/main" r:embed="rId4"/>
                    </a:ext>
                  </a:extLst>
                </a:blip>
              </a:buBlip>
            </a:pPr>
            <a:r>
              <a:rPr lang="en-US" sz="1600" dirty="0">
                <a:solidFill>
                  <a:srgbClr val="24356E"/>
                </a:solidFill>
              </a:rPr>
              <a:t>Language translators</a:t>
            </a:r>
            <a:endParaRPr lang="en-US" sz="7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sz="1600" dirty="0">
                <a:solidFill>
                  <a:srgbClr val="24356E"/>
                </a:solidFill>
              </a:rPr>
              <a:t>Symbolic algebra manipulation</a:t>
            </a:r>
            <a:endParaRPr lang="en-US" sz="7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sz="1600" dirty="0">
                <a:solidFill>
                  <a:srgbClr val="24356E"/>
                </a:solidFill>
              </a:rPr>
              <a:t>Symbolic differentiation or integration</a:t>
            </a:r>
            <a:endParaRPr lang="en-US" sz="7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sz="1600" dirty="0">
                <a:solidFill>
                  <a:srgbClr val="24356E"/>
                </a:solidFill>
              </a:rPr>
              <a:t>Communication with other machines or the internet</a:t>
            </a:r>
            <a:endParaRPr lang="en-GB" sz="1600" dirty="0">
              <a:solidFill>
                <a:srgbClr val="24356E"/>
              </a:solidFill>
            </a:endParaRPr>
          </a:p>
        </p:txBody>
      </p:sp>
      <p:sp>
        <p:nvSpPr>
          <p:cNvPr id="16" name="TextBox 15">
            <a:extLst>
              <a:ext uri="{FF2B5EF4-FFF2-40B4-BE49-F238E27FC236}">
                <a16:creationId xmlns:a16="http://schemas.microsoft.com/office/drawing/2014/main" id="{430B1E3B-D924-994A-E528-ACCFE613E080}"/>
              </a:ext>
            </a:extLst>
          </p:cNvPr>
          <p:cNvSpPr txBox="1"/>
          <p:nvPr/>
        </p:nvSpPr>
        <p:spPr>
          <a:xfrm>
            <a:off x="8094395" y="3940037"/>
            <a:ext cx="3506366" cy="1077218"/>
          </a:xfrm>
          <a:prstGeom prst="rect">
            <a:avLst/>
          </a:prstGeom>
          <a:noFill/>
          <a:ln>
            <a:solidFill>
              <a:schemeClr val="lt1">
                <a:hueOff val="0"/>
                <a:satOff val="0"/>
                <a:lumOff val="0"/>
              </a:schemeClr>
            </a:solidFill>
          </a:ln>
        </p:spPr>
        <p:txBody>
          <a:bodyPr wrap="square" rtlCol="0">
            <a:spAutoFit/>
          </a:bodyPr>
          <a:lstStyle/>
          <a:p>
            <a:r>
              <a:rPr lang="en-GB" sz="1600" dirty="0">
                <a:solidFill>
                  <a:srgbClr val="002060"/>
                </a:solidFill>
                <a:latin typeface="Calibri"/>
              </a:rPr>
              <a:t>Your Maths teacher will explain how a calculator can/cannot be used in an exam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72EDC257-356F-7C80-46A1-124FCC9B4157}"/>
              </a:ext>
            </a:extLst>
          </p:cNvPr>
          <p:cNvSpPr txBox="1"/>
          <p:nvPr/>
        </p:nvSpPr>
        <p:spPr>
          <a:xfrm>
            <a:off x="3475568" y="5766633"/>
            <a:ext cx="5066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alibri"/>
                <a:ea typeface="+mn-ea"/>
                <a:cs typeface="+mn-cs"/>
              </a:rPr>
              <a:t>A calculator must not be borrowed from another candidate during an examination, but an invigilator may give a candidate a replacement calculator</a:t>
            </a:r>
          </a:p>
        </p:txBody>
      </p:sp>
      <p:sp>
        <p:nvSpPr>
          <p:cNvPr id="18" name="TextBox 17">
            <a:extLst>
              <a:ext uri="{FF2B5EF4-FFF2-40B4-BE49-F238E27FC236}">
                <a16:creationId xmlns:a16="http://schemas.microsoft.com/office/drawing/2014/main" id="{B6760A5B-4D6C-3AB0-E84A-955BF373FCCA}"/>
              </a:ext>
            </a:extLst>
          </p:cNvPr>
          <p:cNvSpPr txBox="1"/>
          <p:nvPr/>
        </p:nvSpPr>
        <p:spPr>
          <a:xfrm>
            <a:off x="8094393" y="2056113"/>
            <a:ext cx="357698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alibri"/>
                <a:ea typeface="+mn-ea"/>
                <a:cs typeface="+mn-cs"/>
              </a:rPr>
              <a:t>The instructions on the question paper will say whether calculators are allowed or not. If the instructions do not include such a statement, calculators should be treated as standard equipment and may be used by candidates</a:t>
            </a:r>
          </a:p>
        </p:txBody>
      </p:sp>
      <p:sp>
        <p:nvSpPr>
          <p:cNvPr id="19" name="TextBox 18">
            <a:extLst>
              <a:ext uri="{FF2B5EF4-FFF2-40B4-BE49-F238E27FC236}">
                <a16:creationId xmlns:a16="http://schemas.microsoft.com/office/drawing/2014/main" id="{5BF8DA9C-B1DB-E782-446D-92ACD7FD0E68}"/>
              </a:ext>
            </a:extLst>
          </p:cNvPr>
          <p:cNvSpPr txBox="1"/>
          <p:nvPr/>
        </p:nvSpPr>
        <p:spPr>
          <a:xfrm>
            <a:off x="8094393" y="928854"/>
            <a:ext cx="3452033" cy="830997"/>
          </a:xfrm>
          <a:prstGeom prst="rect">
            <a:avLst/>
          </a:prstGeom>
          <a:noFill/>
        </p:spPr>
        <p:txBody>
          <a:bodyPr wrap="square" rtlCol="0">
            <a:spAutoFit/>
          </a:bodyPr>
          <a:lstStyle/>
          <a:p>
            <a:pPr lvl="0">
              <a:defRPr/>
            </a:pPr>
            <a:r>
              <a:rPr lang="en-GB" sz="1600" dirty="0">
                <a:solidFill>
                  <a:srgbClr val="002060"/>
                </a:solidFill>
              </a:rPr>
              <a:t>It is the responsibility of candidates for making sure that their calculators meet the awarding bodies’ regulations</a:t>
            </a:r>
          </a:p>
        </p:txBody>
      </p:sp>
    </p:spTree>
    <p:extLst>
      <p:ext uri="{BB962C8B-B14F-4D97-AF65-F5344CB8AC3E}">
        <p14:creationId xmlns:p14="http://schemas.microsoft.com/office/powerpoint/2010/main" val="105368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p:bldP spid="16"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726D8CB-3651-5B21-ECFC-8CCBA8008DF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C186FC-77A7-4CA2-E3C4-C4AA788D1B51}"/>
              </a:ext>
            </a:extLst>
          </p:cNvPr>
          <p:cNvSpPr>
            <a:spLocks noGrp="1"/>
          </p:cNvSpPr>
          <p:nvPr>
            <p:ph type="body" sz="quarter" idx="10"/>
          </p:nvPr>
        </p:nvSpPr>
        <p:spPr>
          <a:xfrm>
            <a:off x="639001" y="1613568"/>
            <a:ext cx="10996069" cy="4598832"/>
          </a:xfrm>
        </p:spPr>
        <p:txBody>
          <a:bodyPr/>
          <a:lstStyle/>
          <a:p>
            <a:pPr marL="0" indent="0" algn="ctr">
              <a:lnSpc>
                <a:spcPct val="120000"/>
              </a:lnSpc>
              <a:spcBef>
                <a:spcPts val="400"/>
              </a:spcBef>
              <a:buClr>
                <a:srgbClr val="F04E23"/>
              </a:buClr>
              <a:buSzPct val="105000"/>
              <a:buNone/>
              <a:defRPr/>
            </a:pPr>
            <a:r>
              <a:rPr lang="en-GB" sz="2000" dirty="0">
                <a:solidFill>
                  <a:schemeClr val="accent4"/>
                </a:solidFill>
              </a:rPr>
              <a:t>If there is an emergency, such as a fire alarm, the exam room will be evacuated</a:t>
            </a:r>
          </a:p>
          <a:p>
            <a:pPr marL="0" indent="0" algn="ctr">
              <a:lnSpc>
                <a:spcPct val="120000"/>
              </a:lnSpc>
              <a:spcBef>
                <a:spcPts val="400"/>
              </a:spcBef>
              <a:buClr>
                <a:srgbClr val="F04E23"/>
              </a:buClr>
              <a:buSzPct val="105000"/>
              <a:buNone/>
              <a:defRPr/>
            </a:pPr>
            <a:endParaRPr lang="en-GB" sz="2000" dirty="0">
              <a:solidFill>
                <a:schemeClr val="accent4"/>
              </a:solidFill>
            </a:endParaRPr>
          </a:p>
          <a:p>
            <a:pPr marL="0" indent="0" algn="ctr">
              <a:lnSpc>
                <a:spcPct val="120000"/>
              </a:lnSpc>
              <a:spcBef>
                <a:spcPts val="400"/>
              </a:spcBef>
              <a:buClr>
                <a:srgbClr val="F04E23"/>
              </a:buClr>
              <a:buSzPct val="105000"/>
              <a:buNone/>
              <a:defRPr/>
            </a:pPr>
            <a:endParaRPr lang="en-GB" sz="2000" dirty="0">
              <a:solidFill>
                <a:schemeClr val="accent4"/>
              </a:solidFill>
            </a:endParaRPr>
          </a:p>
          <a:p>
            <a:pPr marL="0" indent="0" algn="ctr">
              <a:lnSpc>
                <a:spcPct val="120000"/>
              </a:lnSpc>
              <a:spcBef>
                <a:spcPts val="400"/>
              </a:spcBef>
              <a:buClr>
                <a:srgbClr val="F04E23"/>
              </a:buClr>
              <a:buSzPct val="105000"/>
              <a:buNone/>
              <a:defRPr/>
            </a:pPr>
            <a:r>
              <a:rPr lang="en-GB" sz="2000" dirty="0">
                <a:solidFill>
                  <a:schemeClr val="accent4"/>
                </a:solidFill>
              </a:rPr>
              <a:t>You </a:t>
            </a:r>
            <a:r>
              <a:rPr lang="en-GB" sz="2000" b="1" u="sng" dirty="0">
                <a:solidFill>
                  <a:schemeClr val="accent4"/>
                </a:solidFill>
              </a:rPr>
              <a:t>must</a:t>
            </a:r>
            <a:r>
              <a:rPr lang="en-GB" sz="2000" dirty="0">
                <a:solidFill>
                  <a:schemeClr val="accent4"/>
                </a:solidFill>
              </a:rPr>
              <a:t> follow the invigilator’s instructions</a:t>
            </a:r>
          </a:p>
          <a:p>
            <a:pPr marL="0" indent="0" algn="ctr">
              <a:lnSpc>
                <a:spcPct val="120000"/>
              </a:lnSpc>
              <a:spcBef>
                <a:spcPts val="400"/>
              </a:spcBef>
              <a:buClr>
                <a:srgbClr val="F04E23"/>
              </a:buClr>
              <a:buSzPct val="105000"/>
              <a:buNone/>
              <a:defRPr/>
            </a:pPr>
            <a:endParaRPr lang="en-GB" sz="2000" dirty="0">
              <a:solidFill>
                <a:schemeClr val="accent4"/>
              </a:solidFill>
            </a:endParaRPr>
          </a:p>
          <a:p>
            <a:pPr marL="0" indent="0" algn="ctr">
              <a:lnSpc>
                <a:spcPct val="120000"/>
              </a:lnSpc>
              <a:spcBef>
                <a:spcPts val="400"/>
              </a:spcBef>
              <a:buClr>
                <a:srgbClr val="F04E23"/>
              </a:buClr>
              <a:buSzPct val="105000"/>
              <a:buNone/>
              <a:defRPr/>
            </a:pPr>
            <a:r>
              <a:rPr lang="en-GB" sz="2000" dirty="0">
                <a:solidFill>
                  <a:schemeClr val="accent4"/>
                </a:solidFill>
              </a:rPr>
              <a:t>If we need to evacuate your exam room, your Invigilator</a:t>
            </a:r>
          </a:p>
          <a:p>
            <a:pPr marL="0" indent="0" algn="ctr">
              <a:lnSpc>
                <a:spcPct val="120000"/>
              </a:lnSpc>
              <a:spcBef>
                <a:spcPts val="400"/>
              </a:spcBef>
              <a:buClr>
                <a:srgbClr val="F04E23"/>
              </a:buClr>
              <a:buSzPct val="105000"/>
              <a:buNone/>
              <a:defRPr/>
            </a:pPr>
            <a:r>
              <a:rPr lang="en-GB" sz="2000" dirty="0">
                <a:solidFill>
                  <a:schemeClr val="accent4"/>
                </a:solidFill>
              </a:rPr>
              <a:t>  will pause the exam and instruct you to close your</a:t>
            </a:r>
          </a:p>
          <a:p>
            <a:pPr marL="0" indent="0" algn="ctr">
              <a:lnSpc>
                <a:spcPct val="120000"/>
              </a:lnSpc>
              <a:spcBef>
                <a:spcPts val="400"/>
              </a:spcBef>
              <a:buClr>
                <a:srgbClr val="F04E23"/>
              </a:buClr>
              <a:buSzPct val="105000"/>
              <a:buNone/>
              <a:defRPr/>
            </a:pPr>
            <a:r>
              <a:rPr lang="en-GB" sz="2000" dirty="0">
                <a:solidFill>
                  <a:schemeClr val="accent4"/>
                </a:solidFill>
              </a:rPr>
              <a:t> exam paper, leave all belongings and evacuate</a:t>
            </a:r>
            <a:r>
              <a:rPr lang="en-GB" sz="2000" dirty="0">
                <a:solidFill>
                  <a:schemeClr val="accent4">
                    <a:lumMod val="75000"/>
                  </a:schemeClr>
                </a:solidFill>
              </a:rPr>
              <a:t>,</a:t>
            </a:r>
            <a:r>
              <a:rPr lang="en-GB" sz="2000" dirty="0">
                <a:solidFill>
                  <a:srgbClr val="FF0000"/>
                </a:solidFill>
              </a:rPr>
              <a:t> </a:t>
            </a:r>
          </a:p>
          <a:p>
            <a:pPr marL="0" indent="0" algn="ctr">
              <a:lnSpc>
                <a:spcPct val="120000"/>
              </a:lnSpc>
              <a:spcBef>
                <a:spcPts val="400"/>
              </a:spcBef>
              <a:buClr>
                <a:srgbClr val="F04E23"/>
              </a:buClr>
              <a:buSzPct val="105000"/>
              <a:buNone/>
              <a:defRPr/>
            </a:pPr>
            <a:r>
              <a:rPr lang="en-GB" sz="2000" b="1" dirty="0">
                <a:solidFill>
                  <a:srgbClr val="FF0000"/>
                </a:solidFill>
              </a:rPr>
              <a:t>in silence</a:t>
            </a:r>
            <a:r>
              <a:rPr lang="en-GB" sz="2000" dirty="0">
                <a:solidFill>
                  <a:srgbClr val="FF0000"/>
                </a:solidFill>
              </a:rPr>
              <a:t>,</a:t>
            </a:r>
            <a:r>
              <a:rPr lang="en-GB" sz="2000" dirty="0">
                <a:solidFill>
                  <a:schemeClr val="accent4"/>
                </a:solidFill>
              </a:rPr>
              <a:t> to the evacuation point, where you</a:t>
            </a:r>
          </a:p>
          <a:p>
            <a:pPr marL="0" indent="0" algn="ctr">
              <a:lnSpc>
                <a:spcPct val="120000"/>
              </a:lnSpc>
              <a:spcBef>
                <a:spcPts val="400"/>
              </a:spcBef>
              <a:buClr>
                <a:srgbClr val="F04E23"/>
              </a:buClr>
              <a:buSzPct val="105000"/>
              <a:buNone/>
              <a:defRPr/>
            </a:pPr>
            <a:r>
              <a:rPr lang="en-GB" sz="2000" dirty="0">
                <a:solidFill>
                  <a:schemeClr val="accent4"/>
                </a:solidFill>
              </a:rPr>
              <a:t>will remain under exam conditions, </a:t>
            </a:r>
            <a:r>
              <a:rPr lang="en-GB" sz="2000" b="1" dirty="0">
                <a:solidFill>
                  <a:srgbClr val="FF0000"/>
                </a:solidFill>
              </a:rPr>
              <a:t>in silence</a:t>
            </a:r>
          </a:p>
          <a:p>
            <a:pPr>
              <a:lnSpc>
                <a:spcPct val="120000"/>
              </a:lnSpc>
              <a:spcBef>
                <a:spcPts val="400"/>
              </a:spcBef>
              <a:buClr>
                <a:srgbClr val="013D7E"/>
              </a:buClr>
              <a:buSzPct val="105000"/>
              <a:buFont typeface="Wingdings" panose="05000000000000000000" pitchFamily="2" charset="2"/>
              <a:buChar char="§"/>
              <a:defRPr/>
            </a:pPr>
            <a:endParaRPr lang="en-GB" dirty="0"/>
          </a:p>
        </p:txBody>
      </p:sp>
      <p:sp>
        <p:nvSpPr>
          <p:cNvPr id="3" name="Title 2">
            <a:extLst>
              <a:ext uri="{FF2B5EF4-FFF2-40B4-BE49-F238E27FC236}">
                <a16:creationId xmlns:a16="http://schemas.microsoft.com/office/drawing/2014/main" id="{D2398388-22BE-9D61-5A17-1D04F780F3BE}"/>
              </a:ext>
            </a:extLst>
          </p:cNvPr>
          <p:cNvSpPr>
            <a:spLocks noGrp="1"/>
          </p:cNvSpPr>
          <p:nvPr>
            <p:ph type="title"/>
          </p:nvPr>
        </p:nvSpPr>
        <p:spPr>
          <a:xfrm>
            <a:off x="604692" y="448201"/>
            <a:ext cx="10996069" cy="839825"/>
          </a:xfrm>
        </p:spPr>
        <p:txBody>
          <a:bodyPr/>
          <a:lstStyle/>
          <a:p>
            <a:r>
              <a:rPr lang="en-GB" dirty="0">
                <a:solidFill>
                  <a:schemeClr val="accent4"/>
                </a:solidFill>
              </a:rPr>
              <a:t>Emergency evacuation of the exam room</a:t>
            </a:r>
          </a:p>
        </p:txBody>
      </p:sp>
      <p:pic>
        <p:nvPicPr>
          <p:cNvPr id="4" name="Picture 3" descr="A red fire alarm with a sign&#10;&#10;Description automatically generated">
            <a:extLst>
              <a:ext uri="{FF2B5EF4-FFF2-40B4-BE49-F238E27FC236}">
                <a16:creationId xmlns:a16="http://schemas.microsoft.com/office/drawing/2014/main" id="{C79C9EE1-FF09-52DD-B947-90BC006090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4291" y="3078565"/>
            <a:ext cx="1555845" cy="1555845"/>
          </a:xfrm>
          <a:prstGeom prst="rect">
            <a:avLst/>
          </a:prstGeom>
        </p:spPr>
      </p:pic>
    </p:spTree>
    <p:extLst>
      <p:ext uri="{BB962C8B-B14F-4D97-AF65-F5344CB8AC3E}">
        <p14:creationId xmlns:p14="http://schemas.microsoft.com/office/powerpoint/2010/main" val="381311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5120F-4729-3DA0-A89B-3F711998B291}"/>
              </a:ext>
            </a:extLst>
          </p:cNvPr>
          <p:cNvSpPr>
            <a:spLocks noGrp="1"/>
          </p:cNvSpPr>
          <p:nvPr>
            <p:ph type="title"/>
          </p:nvPr>
        </p:nvSpPr>
        <p:spPr>
          <a:xfrm>
            <a:off x="604692" y="448201"/>
            <a:ext cx="10996069" cy="839825"/>
          </a:xfrm>
        </p:spPr>
        <p:txBody>
          <a:bodyPr/>
          <a:lstStyle/>
          <a:p>
            <a:r>
              <a:rPr lang="en-GB" dirty="0">
                <a:solidFill>
                  <a:schemeClr val="accent4"/>
                </a:solidFill>
              </a:rPr>
              <a:t>Exam regulations </a:t>
            </a:r>
          </a:p>
        </p:txBody>
      </p:sp>
      <p:graphicFrame>
        <p:nvGraphicFramePr>
          <p:cNvPr id="6" name="Diagram 5">
            <a:extLst>
              <a:ext uri="{FF2B5EF4-FFF2-40B4-BE49-F238E27FC236}">
                <a16:creationId xmlns:a16="http://schemas.microsoft.com/office/drawing/2014/main" id="{FEB5C203-E255-9BF5-B572-3EF100F0D539}"/>
              </a:ext>
            </a:extLst>
          </p:cNvPr>
          <p:cNvGraphicFramePr/>
          <p:nvPr>
            <p:extLst>
              <p:ext uri="{D42A27DB-BD31-4B8C-83A1-F6EECF244321}">
                <p14:modId xmlns:p14="http://schemas.microsoft.com/office/powerpoint/2010/main" val="2250126461"/>
              </p:ext>
            </p:extLst>
          </p:nvPr>
        </p:nvGraphicFramePr>
        <p:xfrm>
          <a:off x="604691" y="1464527"/>
          <a:ext cx="10996069" cy="4601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67B1F677-7FA2-FD12-5E06-3060F6C6751C}"/>
              </a:ext>
            </a:extLst>
          </p:cNvPr>
          <p:cNvSpPr txBox="1"/>
          <p:nvPr/>
        </p:nvSpPr>
        <p:spPr>
          <a:xfrm>
            <a:off x="1336794" y="5305450"/>
            <a:ext cx="9521705" cy="369332"/>
          </a:xfrm>
          <a:prstGeom prst="rect">
            <a:avLst/>
          </a:prstGeom>
          <a:noFill/>
        </p:spPr>
        <p:txBody>
          <a:bodyPr wrap="square" rtlCol="0">
            <a:spAutoFit/>
          </a:bodyPr>
          <a:lstStyle/>
          <a:p>
            <a:pPr algn="ctr"/>
            <a:r>
              <a:rPr lang="en-US" b="1" dirty="0">
                <a:solidFill>
                  <a:schemeClr val="accent4"/>
                </a:solidFill>
                <a:latin typeface="+mj-lt"/>
                <a:ea typeface="+mj-ea"/>
                <a:cs typeface="+mj-cs"/>
              </a:rPr>
              <a:t>The awarding bodies have a set of rules which all candidates must follow when taking their exams</a:t>
            </a:r>
            <a:endParaRPr lang="en-GB" b="1" dirty="0">
              <a:solidFill>
                <a:schemeClr val="accent4"/>
              </a:solidFill>
              <a:latin typeface="+mj-lt"/>
              <a:ea typeface="+mj-ea"/>
              <a:cs typeface="+mj-cs"/>
            </a:endParaRPr>
          </a:p>
        </p:txBody>
      </p:sp>
    </p:spTree>
    <p:extLst>
      <p:ext uri="{BB962C8B-B14F-4D97-AF65-F5344CB8AC3E}">
        <p14:creationId xmlns:p14="http://schemas.microsoft.com/office/powerpoint/2010/main" val="1259846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3342DDA-A2B6-2E60-7870-093D39BBD4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0C4BD6-584B-40C1-A19E-21B5BDBBAA7D}"/>
              </a:ext>
            </a:extLst>
          </p:cNvPr>
          <p:cNvSpPr>
            <a:spLocks noGrp="1"/>
          </p:cNvSpPr>
          <p:nvPr>
            <p:ph type="title"/>
          </p:nvPr>
        </p:nvSpPr>
        <p:spPr>
          <a:xfrm>
            <a:off x="604692" y="448201"/>
            <a:ext cx="10996069" cy="839825"/>
          </a:xfrm>
        </p:spPr>
        <p:txBody>
          <a:bodyPr/>
          <a:lstStyle/>
          <a:p>
            <a:r>
              <a:rPr lang="en-GB" dirty="0">
                <a:solidFill>
                  <a:schemeClr val="accent4"/>
                </a:solidFill>
              </a:rPr>
              <a:t>Malpractice</a:t>
            </a:r>
          </a:p>
        </p:txBody>
      </p:sp>
      <p:graphicFrame>
        <p:nvGraphicFramePr>
          <p:cNvPr id="6" name="Table 5">
            <a:extLst>
              <a:ext uri="{FF2B5EF4-FFF2-40B4-BE49-F238E27FC236}">
                <a16:creationId xmlns:a16="http://schemas.microsoft.com/office/drawing/2014/main" id="{326B38A2-4F9F-15E7-50BE-F7410679A626}"/>
              </a:ext>
            </a:extLst>
          </p:cNvPr>
          <p:cNvGraphicFramePr>
            <a:graphicFrameLocks noGrp="1"/>
          </p:cNvGraphicFramePr>
          <p:nvPr>
            <p:extLst>
              <p:ext uri="{D42A27DB-BD31-4B8C-83A1-F6EECF244321}">
                <p14:modId xmlns:p14="http://schemas.microsoft.com/office/powerpoint/2010/main" val="2455016841"/>
              </p:ext>
            </p:extLst>
          </p:nvPr>
        </p:nvGraphicFramePr>
        <p:xfrm>
          <a:off x="657745" y="1288026"/>
          <a:ext cx="10943016" cy="4736041"/>
        </p:xfrm>
        <a:graphic>
          <a:graphicData uri="http://schemas.openxmlformats.org/drawingml/2006/table">
            <a:tbl>
              <a:tblPr firstRow="1" bandRow="1">
                <a:tableStyleId>{5C22544A-7EE6-4342-B048-85BDC9FD1C3A}</a:tableStyleId>
              </a:tblPr>
              <a:tblGrid>
                <a:gridCol w="2735754">
                  <a:extLst>
                    <a:ext uri="{9D8B030D-6E8A-4147-A177-3AD203B41FA5}">
                      <a16:colId xmlns:a16="http://schemas.microsoft.com/office/drawing/2014/main" val="445715294"/>
                    </a:ext>
                  </a:extLst>
                </a:gridCol>
                <a:gridCol w="2735754">
                  <a:extLst>
                    <a:ext uri="{9D8B030D-6E8A-4147-A177-3AD203B41FA5}">
                      <a16:colId xmlns:a16="http://schemas.microsoft.com/office/drawing/2014/main" val="2257717221"/>
                    </a:ext>
                  </a:extLst>
                </a:gridCol>
                <a:gridCol w="2735754">
                  <a:extLst>
                    <a:ext uri="{9D8B030D-6E8A-4147-A177-3AD203B41FA5}">
                      <a16:colId xmlns:a16="http://schemas.microsoft.com/office/drawing/2014/main" val="1004447070"/>
                    </a:ext>
                  </a:extLst>
                </a:gridCol>
                <a:gridCol w="2735754">
                  <a:extLst>
                    <a:ext uri="{9D8B030D-6E8A-4147-A177-3AD203B41FA5}">
                      <a16:colId xmlns:a16="http://schemas.microsoft.com/office/drawing/2014/main" val="3340658396"/>
                    </a:ext>
                  </a:extLst>
                </a:gridCol>
              </a:tblGrid>
              <a:tr h="619248">
                <a:tc>
                  <a:txBody>
                    <a:bodyPr/>
                    <a:lstStyle/>
                    <a:p>
                      <a:pPr algn="ctr"/>
                      <a:r>
                        <a:rPr lang="en-GB" dirty="0"/>
                        <a:t>Offence</a:t>
                      </a:r>
                    </a:p>
                  </a:txBody>
                  <a:tcPr anchor="ctr"/>
                </a:tc>
                <a:tc>
                  <a:txBody>
                    <a:bodyPr/>
                    <a:lstStyle/>
                    <a:p>
                      <a:pPr algn="ctr"/>
                      <a:r>
                        <a:rPr lang="en-GB" dirty="0"/>
                        <a:t>Warning</a:t>
                      </a:r>
                    </a:p>
                  </a:txBody>
                  <a:tcPr anchor="ctr"/>
                </a:tc>
                <a:tc>
                  <a:txBody>
                    <a:bodyPr/>
                    <a:lstStyle/>
                    <a:p>
                      <a:pPr algn="ctr"/>
                      <a:r>
                        <a:rPr lang="en-GB" dirty="0"/>
                        <a:t>Loss of marks on that paper</a:t>
                      </a:r>
                    </a:p>
                  </a:txBody>
                  <a:tcPr anchor="ctr"/>
                </a:tc>
                <a:tc>
                  <a:txBody>
                    <a:bodyPr/>
                    <a:lstStyle/>
                    <a:p>
                      <a:pPr algn="ctr"/>
                      <a:r>
                        <a:rPr lang="en-GB" dirty="0"/>
                        <a:t>Loss of marks on all papers in that subject </a:t>
                      </a:r>
                    </a:p>
                  </a:txBody>
                  <a:tcPr anchor="ctr"/>
                </a:tc>
                <a:extLst>
                  <a:ext uri="{0D108BD9-81ED-4DB2-BD59-A6C34878D82A}">
                    <a16:rowId xmlns:a16="http://schemas.microsoft.com/office/drawing/2014/main" val="4197394012"/>
                  </a:ext>
                </a:extLst>
              </a:tr>
              <a:tr h="1802223">
                <a:tc>
                  <a:txBody>
                    <a:bodyPr/>
                    <a:lstStyle/>
                    <a:p>
                      <a:r>
                        <a:rPr lang="en-US" b="1" dirty="0"/>
                        <a:t>Bringing notes in the wrong format or prohibited annotations into the exam room</a:t>
                      </a:r>
                      <a:endParaRPr lang="en-GB" b="1" dirty="0"/>
                    </a:p>
                  </a:txBody>
                  <a:tcPr/>
                </a:tc>
                <a:tc>
                  <a:txBody>
                    <a:bodyPr/>
                    <a:lstStyle/>
                    <a:p>
                      <a:r>
                        <a:rPr lang="en-US" dirty="0"/>
                        <a:t>Notes/annotations go</a:t>
                      </a:r>
                    </a:p>
                    <a:p>
                      <a:r>
                        <a:rPr lang="en-US" dirty="0"/>
                        <a:t>beyond what is permitted but do not give an advantage; content irrelevant to subject</a:t>
                      </a:r>
                    </a:p>
                  </a:txBody>
                  <a:tcPr/>
                </a:tc>
                <a:tc>
                  <a:txBody>
                    <a:bodyPr/>
                    <a:lstStyle/>
                    <a:p>
                      <a:r>
                        <a:rPr lang="en-US" dirty="0"/>
                        <a:t>Notes/annotations are</a:t>
                      </a:r>
                    </a:p>
                    <a:p>
                      <a:r>
                        <a:rPr lang="en-US" dirty="0"/>
                        <a:t>relevant and give an unfair advantage</a:t>
                      </a:r>
                      <a:endParaRPr lang="en-GB" dirty="0"/>
                    </a:p>
                  </a:txBody>
                  <a:tcPr/>
                </a:tc>
                <a:tc>
                  <a:txBody>
                    <a:bodyPr/>
                    <a:lstStyle/>
                    <a:p>
                      <a:r>
                        <a:rPr lang="en-US" dirty="0"/>
                        <a:t>Notes/annotations</a:t>
                      </a:r>
                    </a:p>
                    <a:p>
                      <a:r>
                        <a:rPr lang="en-US" dirty="0"/>
                        <a:t>introduced in a deliberate attempt to gain an advantage</a:t>
                      </a:r>
                      <a:endParaRPr lang="en-GB" dirty="0"/>
                    </a:p>
                  </a:txBody>
                  <a:tcPr/>
                </a:tc>
                <a:extLst>
                  <a:ext uri="{0D108BD9-81ED-4DB2-BD59-A6C34878D82A}">
                    <a16:rowId xmlns:a16="http://schemas.microsoft.com/office/drawing/2014/main" val="3348173127"/>
                  </a:ext>
                </a:extLst>
              </a:tr>
              <a:tr h="2293738">
                <a:tc>
                  <a:txBody>
                    <a:bodyPr/>
                    <a:lstStyle/>
                    <a:p>
                      <a:r>
                        <a:rPr lang="en-US" b="1" dirty="0"/>
                        <a:t>Mobile phone or similar</a:t>
                      </a:r>
                    </a:p>
                    <a:p>
                      <a:r>
                        <a:rPr lang="en-US" b="1" dirty="0"/>
                        <a:t>electronic devices</a:t>
                      </a:r>
                    </a:p>
                    <a:p>
                      <a:r>
                        <a:rPr lang="en-US" b="1" dirty="0"/>
                        <a:t>(including iPod, MP3/4</a:t>
                      </a:r>
                    </a:p>
                    <a:p>
                      <a:r>
                        <a:rPr lang="en-US" b="1" dirty="0"/>
                        <a:t>player, memory sticks,</a:t>
                      </a:r>
                    </a:p>
                    <a:p>
                      <a:r>
                        <a:rPr lang="en-US" b="1" dirty="0"/>
                        <a:t>smartphone, smartwatch,</a:t>
                      </a:r>
                    </a:p>
                    <a:p>
                      <a:r>
                        <a:rPr lang="en-US" b="1" dirty="0" err="1"/>
                        <a:t>AirPods</a:t>
                      </a:r>
                      <a:r>
                        <a:rPr lang="en-US" b="1" dirty="0"/>
                        <a:t>, earphones and</a:t>
                      </a:r>
                    </a:p>
                    <a:p>
                      <a:r>
                        <a:rPr lang="en-US" b="1" dirty="0"/>
                        <a:t>headphones)</a:t>
                      </a:r>
                    </a:p>
                  </a:txBody>
                  <a:tcPr/>
                </a:tc>
                <a:tc>
                  <a:txBody>
                    <a:bodyPr/>
                    <a:lstStyle/>
                    <a:p>
                      <a:r>
                        <a:rPr lang="en-US" dirty="0"/>
                        <a:t>Not in the candidate’s</a:t>
                      </a:r>
                    </a:p>
                    <a:p>
                      <a:r>
                        <a:rPr lang="en-US" dirty="0"/>
                        <a:t>possession but makes a</a:t>
                      </a:r>
                    </a:p>
                    <a:p>
                      <a:r>
                        <a:rPr lang="en-US" dirty="0"/>
                        <a:t>noise during the</a:t>
                      </a:r>
                    </a:p>
                    <a:p>
                      <a:r>
                        <a:rPr lang="en-US" dirty="0"/>
                        <a:t>examination</a:t>
                      </a:r>
                      <a:endParaRPr lang="en-GB" dirty="0"/>
                    </a:p>
                  </a:txBody>
                  <a:tcPr/>
                </a:tc>
                <a:tc>
                  <a:txBody>
                    <a:bodyPr/>
                    <a:lstStyle/>
                    <a:p>
                      <a:r>
                        <a:rPr lang="en-US" dirty="0"/>
                        <a:t>In the candidate’s</a:t>
                      </a:r>
                    </a:p>
                    <a:p>
                      <a:r>
                        <a:rPr lang="en-US" dirty="0"/>
                        <a:t>possession but no evidence of being used by the candidate</a:t>
                      </a:r>
                      <a:endParaRPr lang="en-GB" dirty="0"/>
                    </a:p>
                  </a:txBody>
                  <a:tcPr/>
                </a:tc>
                <a:tc>
                  <a:txBody>
                    <a:bodyPr/>
                    <a:lstStyle/>
                    <a:p>
                      <a:r>
                        <a:rPr lang="en-US" dirty="0"/>
                        <a:t>In the candidate’s</a:t>
                      </a:r>
                    </a:p>
                    <a:p>
                      <a:r>
                        <a:rPr lang="en-US" dirty="0"/>
                        <a:t>possession and evidence of being used by the</a:t>
                      </a:r>
                    </a:p>
                    <a:p>
                      <a:r>
                        <a:rPr lang="en-US" dirty="0"/>
                        <a:t>candidate</a:t>
                      </a:r>
                      <a:endParaRPr lang="en-GB" dirty="0"/>
                    </a:p>
                  </a:txBody>
                  <a:tcPr/>
                </a:tc>
                <a:extLst>
                  <a:ext uri="{0D108BD9-81ED-4DB2-BD59-A6C34878D82A}">
                    <a16:rowId xmlns:a16="http://schemas.microsoft.com/office/drawing/2014/main" val="1694220659"/>
                  </a:ext>
                </a:extLst>
              </a:tr>
            </a:tbl>
          </a:graphicData>
        </a:graphic>
      </p:graphicFrame>
    </p:spTree>
    <p:extLst>
      <p:ext uri="{BB962C8B-B14F-4D97-AF65-F5344CB8AC3E}">
        <p14:creationId xmlns:p14="http://schemas.microsoft.com/office/powerpoint/2010/main" val="807328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6F2B7C3-6C1C-F797-6199-EDE2159150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12006D-D993-7581-ED33-70525C49105E}"/>
              </a:ext>
            </a:extLst>
          </p:cNvPr>
          <p:cNvSpPr>
            <a:spLocks noGrp="1"/>
          </p:cNvSpPr>
          <p:nvPr>
            <p:ph type="title"/>
          </p:nvPr>
        </p:nvSpPr>
        <p:spPr>
          <a:xfrm>
            <a:off x="604692" y="448201"/>
            <a:ext cx="10996069" cy="839825"/>
          </a:xfrm>
        </p:spPr>
        <p:txBody>
          <a:bodyPr/>
          <a:lstStyle/>
          <a:p>
            <a:r>
              <a:rPr lang="en-GB" dirty="0">
                <a:solidFill>
                  <a:schemeClr val="accent4"/>
                </a:solidFill>
              </a:rPr>
              <a:t>Malpractice</a:t>
            </a:r>
          </a:p>
        </p:txBody>
      </p:sp>
      <p:graphicFrame>
        <p:nvGraphicFramePr>
          <p:cNvPr id="2" name="Table 1">
            <a:extLst>
              <a:ext uri="{FF2B5EF4-FFF2-40B4-BE49-F238E27FC236}">
                <a16:creationId xmlns:a16="http://schemas.microsoft.com/office/drawing/2014/main" id="{B4AF90DB-BFF8-EEF0-B81C-C29EBECF91FB}"/>
              </a:ext>
            </a:extLst>
          </p:cNvPr>
          <p:cNvGraphicFramePr>
            <a:graphicFrameLocks noGrp="1"/>
          </p:cNvGraphicFramePr>
          <p:nvPr>
            <p:extLst>
              <p:ext uri="{D42A27DB-BD31-4B8C-83A1-F6EECF244321}">
                <p14:modId xmlns:p14="http://schemas.microsoft.com/office/powerpoint/2010/main" val="3940662181"/>
              </p:ext>
            </p:extLst>
          </p:nvPr>
        </p:nvGraphicFramePr>
        <p:xfrm>
          <a:off x="699964" y="1197719"/>
          <a:ext cx="10887344" cy="4663440"/>
        </p:xfrm>
        <a:graphic>
          <a:graphicData uri="http://schemas.openxmlformats.org/drawingml/2006/table">
            <a:tbl>
              <a:tblPr firstRow="1" bandRow="1">
                <a:tableStyleId>{5C22544A-7EE6-4342-B048-85BDC9FD1C3A}</a:tableStyleId>
              </a:tblPr>
              <a:tblGrid>
                <a:gridCol w="2721836">
                  <a:extLst>
                    <a:ext uri="{9D8B030D-6E8A-4147-A177-3AD203B41FA5}">
                      <a16:colId xmlns:a16="http://schemas.microsoft.com/office/drawing/2014/main" val="445715294"/>
                    </a:ext>
                  </a:extLst>
                </a:gridCol>
                <a:gridCol w="2721836">
                  <a:extLst>
                    <a:ext uri="{9D8B030D-6E8A-4147-A177-3AD203B41FA5}">
                      <a16:colId xmlns:a16="http://schemas.microsoft.com/office/drawing/2014/main" val="2257717221"/>
                    </a:ext>
                  </a:extLst>
                </a:gridCol>
                <a:gridCol w="2721836">
                  <a:extLst>
                    <a:ext uri="{9D8B030D-6E8A-4147-A177-3AD203B41FA5}">
                      <a16:colId xmlns:a16="http://schemas.microsoft.com/office/drawing/2014/main" val="1004447070"/>
                    </a:ext>
                  </a:extLst>
                </a:gridCol>
                <a:gridCol w="2721836">
                  <a:extLst>
                    <a:ext uri="{9D8B030D-6E8A-4147-A177-3AD203B41FA5}">
                      <a16:colId xmlns:a16="http://schemas.microsoft.com/office/drawing/2014/main" val="3340658396"/>
                    </a:ext>
                  </a:extLst>
                </a:gridCol>
              </a:tblGrid>
              <a:tr h="370840">
                <a:tc>
                  <a:txBody>
                    <a:bodyPr/>
                    <a:lstStyle/>
                    <a:p>
                      <a:pPr algn="ctr"/>
                      <a:r>
                        <a:rPr lang="en-GB" dirty="0"/>
                        <a:t>Offence</a:t>
                      </a:r>
                    </a:p>
                  </a:txBody>
                  <a:tcPr anchor="ctr"/>
                </a:tc>
                <a:tc>
                  <a:txBody>
                    <a:bodyPr/>
                    <a:lstStyle/>
                    <a:p>
                      <a:pPr algn="ctr"/>
                      <a:r>
                        <a:rPr lang="en-GB" dirty="0"/>
                        <a:t>Warning</a:t>
                      </a:r>
                    </a:p>
                  </a:txBody>
                  <a:tcPr anchor="ctr"/>
                </a:tc>
                <a:tc>
                  <a:txBody>
                    <a:bodyPr/>
                    <a:lstStyle/>
                    <a:p>
                      <a:pPr algn="ctr"/>
                      <a:r>
                        <a:rPr lang="en-GB" dirty="0"/>
                        <a:t>Loss of marks on that paper</a:t>
                      </a:r>
                    </a:p>
                  </a:txBody>
                  <a:tcPr anchor="ctr"/>
                </a:tc>
                <a:tc>
                  <a:txBody>
                    <a:bodyPr/>
                    <a:lstStyle/>
                    <a:p>
                      <a:pPr algn="ctr"/>
                      <a:r>
                        <a:rPr lang="en-GB" dirty="0"/>
                        <a:t>Loss of marks on all papers in that subject </a:t>
                      </a:r>
                    </a:p>
                  </a:txBody>
                  <a:tcPr anchor="ctr"/>
                </a:tc>
                <a:extLst>
                  <a:ext uri="{0D108BD9-81ED-4DB2-BD59-A6C34878D82A}">
                    <a16:rowId xmlns:a16="http://schemas.microsoft.com/office/drawing/2014/main" val="4197394012"/>
                  </a:ext>
                </a:extLst>
              </a:tr>
              <a:tr h="370840">
                <a:tc>
                  <a:txBody>
                    <a:bodyPr/>
                    <a:lstStyle/>
                    <a:p>
                      <a:r>
                        <a:rPr lang="en-US" b="1" dirty="0"/>
                        <a:t>A breach of the instructions or advice of an invigilator, supervisor, or the awarding body in relation to the exam rules and regulations</a:t>
                      </a:r>
                    </a:p>
                    <a:p>
                      <a:endParaRPr lang="en-GB" b="1" dirty="0"/>
                    </a:p>
                  </a:txBody>
                  <a:tcPr/>
                </a:tc>
                <a:tc>
                  <a:txBody>
                    <a:bodyPr/>
                    <a:lstStyle/>
                    <a:p>
                      <a:r>
                        <a:rPr lang="en-US" dirty="0"/>
                        <a:t>Minor non-compliance: e.g. sitting in a non-designated seat; continuing to write for a short period after being told to stop</a:t>
                      </a:r>
                      <a:endParaRPr lang="en-GB" dirty="0"/>
                    </a:p>
                  </a:txBody>
                  <a:tcPr/>
                </a:tc>
                <a:tc>
                  <a:txBody>
                    <a:bodyPr/>
                    <a:lstStyle/>
                    <a:p>
                      <a:r>
                        <a:rPr lang="en-US" dirty="0"/>
                        <a:t>Major non-compliance: e.g. refusing to move to a designated seat; significant amount of writing after being told to stop</a:t>
                      </a:r>
                      <a:endParaRPr lang="en-GB" dirty="0"/>
                    </a:p>
                  </a:txBody>
                  <a:tcPr/>
                </a:tc>
                <a:tc>
                  <a:txBody>
                    <a:bodyPr/>
                    <a:lstStyle/>
                    <a:p>
                      <a:r>
                        <a:rPr lang="en-US" dirty="0"/>
                        <a:t>Repeated non-compliance</a:t>
                      </a:r>
                      <a:endParaRPr lang="en-GB" dirty="0"/>
                    </a:p>
                  </a:txBody>
                  <a:tcPr/>
                </a:tc>
                <a:extLst>
                  <a:ext uri="{0D108BD9-81ED-4DB2-BD59-A6C34878D82A}">
                    <a16:rowId xmlns:a16="http://schemas.microsoft.com/office/drawing/2014/main" val="3348173127"/>
                  </a:ext>
                </a:extLst>
              </a:tr>
              <a:tr h="370840">
                <a:tc>
                  <a:txBody>
                    <a:bodyPr/>
                    <a:lstStyle/>
                    <a:p>
                      <a:r>
                        <a:rPr lang="en-US" b="1" dirty="0"/>
                        <a:t>Disruptive </a:t>
                      </a:r>
                      <a:r>
                        <a:rPr lang="en-US" b="1" dirty="0" err="1"/>
                        <a:t>behaviour</a:t>
                      </a:r>
                      <a:r>
                        <a:rPr lang="en-US" b="1" dirty="0"/>
                        <a:t> in the examination room or assessment session</a:t>
                      </a:r>
                    </a:p>
                    <a:p>
                      <a:r>
                        <a:rPr lang="en-US" b="1" dirty="0"/>
                        <a:t>(including use of offensive language)</a:t>
                      </a:r>
                    </a:p>
                    <a:p>
                      <a:endParaRPr lang="en-GB" dirty="0"/>
                    </a:p>
                  </a:txBody>
                  <a:tcPr/>
                </a:tc>
                <a:tc>
                  <a:txBody>
                    <a:bodyPr/>
                    <a:lstStyle/>
                    <a:p>
                      <a:r>
                        <a:rPr lang="en-US" dirty="0"/>
                        <a:t>Minor disruption lasting a short time; calling out,</a:t>
                      </a:r>
                    </a:p>
                    <a:p>
                      <a:r>
                        <a:rPr lang="en-US" dirty="0"/>
                        <a:t>causing noise, turning</a:t>
                      </a:r>
                    </a:p>
                    <a:p>
                      <a:r>
                        <a:rPr lang="en-US" dirty="0"/>
                        <a:t>around</a:t>
                      </a:r>
                      <a:endParaRPr lang="en-GB" dirty="0"/>
                    </a:p>
                  </a:txBody>
                  <a:tcPr/>
                </a:tc>
                <a:tc>
                  <a:txBody>
                    <a:bodyPr/>
                    <a:lstStyle/>
                    <a:p>
                      <a:r>
                        <a:rPr lang="en-US" dirty="0"/>
                        <a:t>Repeated or prolonged</a:t>
                      </a:r>
                    </a:p>
                    <a:p>
                      <a:r>
                        <a:rPr lang="en-US" dirty="0"/>
                        <a:t>disruption; unacceptably</a:t>
                      </a:r>
                    </a:p>
                    <a:p>
                      <a:r>
                        <a:rPr lang="en-US" dirty="0"/>
                        <a:t>rude remarks; being</a:t>
                      </a:r>
                    </a:p>
                    <a:p>
                      <a:r>
                        <a:rPr lang="en-US" dirty="0"/>
                        <a:t>removed from the</a:t>
                      </a:r>
                    </a:p>
                    <a:p>
                      <a:r>
                        <a:rPr lang="en-US" dirty="0"/>
                        <a:t>exam room; taking another’s possessions</a:t>
                      </a:r>
                    </a:p>
                    <a:p>
                      <a:endParaRPr lang="en-GB" dirty="0"/>
                    </a:p>
                  </a:txBody>
                  <a:tcPr/>
                </a:tc>
                <a:tc>
                  <a:txBody>
                    <a:bodyPr/>
                    <a:lstStyle/>
                    <a:p>
                      <a:r>
                        <a:rPr lang="en-US" dirty="0"/>
                        <a:t>Warnings ignored;</a:t>
                      </a:r>
                    </a:p>
                    <a:p>
                      <a:r>
                        <a:rPr lang="en-US" dirty="0"/>
                        <a:t>provocative or aggravated </a:t>
                      </a:r>
                      <a:r>
                        <a:rPr lang="en-US" dirty="0" err="1"/>
                        <a:t>behaviour</a:t>
                      </a:r>
                      <a:r>
                        <a:rPr lang="en-US" dirty="0"/>
                        <a:t>; repeated or loud offensive comments;</a:t>
                      </a:r>
                    </a:p>
                    <a:p>
                      <a:r>
                        <a:rPr lang="en-US" dirty="0"/>
                        <a:t>physical assault on staff or property</a:t>
                      </a:r>
                    </a:p>
                    <a:p>
                      <a:endParaRPr lang="en-GB" dirty="0"/>
                    </a:p>
                  </a:txBody>
                  <a:tcPr/>
                </a:tc>
                <a:extLst>
                  <a:ext uri="{0D108BD9-81ED-4DB2-BD59-A6C34878D82A}">
                    <a16:rowId xmlns:a16="http://schemas.microsoft.com/office/drawing/2014/main" val="1694220659"/>
                  </a:ext>
                </a:extLst>
              </a:tr>
            </a:tbl>
          </a:graphicData>
        </a:graphic>
      </p:graphicFrame>
    </p:spTree>
    <p:extLst>
      <p:ext uri="{BB962C8B-B14F-4D97-AF65-F5344CB8AC3E}">
        <p14:creationId xmlns:p14="http://schemas.microsoft.com/office/powerpoint/2010/main" val="62460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D6207C9-F31C-1E76-111A-E3FACBF1B8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02BF7E-D93D-27B8-520B-14F62C57A948}"/>
              </a:ext>
            </a:extLst>
          </p:cNvPr>
          <p:cNvSpPr>
            <a:spLocks noGrp="1"/>
          </p:cNvSpPr>
          <p:nvPr>
            <p:ph type="title"/>
          </p:nvPr>
        </p:nvSpPr>
        <p:spPr>
          <a:xfrm>
            <a:off x="604692" y="448201"/>
            <a:ext cx="10996069" cy="839825"/>
          </a:xfrm>
        </p:spPr>
        <p:txBody>
          <a:bodyPr/>
          <a:lstStyle/>
          <a:p>
            <a:r>
              <a:rPr lang="en-GB" dirty="0">
                <a:solidFill>
                  <a:schemeClr val="accent4"/>
                </a:solidFill>
              </a:rPr>
              <a:t>Malpractice</a:t>
            </a:r>
          </a:p>
        </p:txBody>
      </p:sp>
      <p:graphicFrame>
        <p:nvGraphicFramePr>
          <p:cNvPr id="2" name="Table 1">
            <a:extLst>
              <a:ext uri="{FF2B5EF4-FFF2-40B4-BE49-F238E27FC236}">
                <a16:creationId xmlns:a16="http://schemas.microsoft.com/office/drawing/2014/main" id="{1861A4F5-4DB3-8558-C1BA-7A093E8F139D}"/>
              </a:ext>
            </a:extLst>
          </p:cNvPr>
          <p:cNvGraphicFramePr>
            <a:graphicFrameLocks noGrp="1"/>
          </p:cNvGraphicFramePr>
          <p:nvPr>
            <p:extLst>
              <p:ext uri="{D42A27DB-BD31-4B8C-83A1-F6EECF244321}">
                <p14:modId xmlns:p14="http://schemas.microsoft.com/office/powerpoint/2010/main" val="1783909800"/>
              </p:ext>
            </p:extLst>
          </p:nvPr>
        </p:nvGraphicFramePr>
        <p:xfrm>
          <a:off x="677248" y="1243159"/>
          <a:ext cx="10996068" cy="4847375"/>
        </p:xfrm>
        <a:graphic>
          <a:graphicData uri="http://schemas.openxmlformats.org/drawingml/2006/table">
            <a:tbl>
              <a:tblPr firstRow="1" bandRow="1">
                <a:tableStyleId>{5C22544A-7EE6-4342-B048-85BDC9FD1C3A}</a:tableStyleId>
              </a:tblPr>
              <a:tblGrid>
                <a:gridCol w="2749017">
                  <a:extLst>
                    <a:ext uri="{9D8B030D-6E8A-4147-A177-3AD203B41FA5}">
                      <a16:colId xmlns:a16="http://schemas.microsoft.com/office/drawing/2014/main" val="445715294"/>
                    </a:ext>
                  </a:extLst>
                </a:gridCol>
                <a:gridCol w="2749017">
                  <a:extLst>
                    <a:ext uri="{9D8B030D-6E8A-4147-A177-3AD203B41FA5}">
                      <a16:colId xmlns:a16="http://schemas.microsoft.com/office/drawing/2014/main" val="2257717221"/>
                    </a:ext>
                  </a:extLst>
                </a:gridCol>
                <a:gridCol w="2749017">
                  <a:extLst>
                    <a:ext uri="{9D8B030D-6E8A-4147-A177-3AD203B41FA5}">
                      <a16:colId xmlns:a16="http://schemas.microsoft.com/office/drawing/2014/main" val="1004447070"/>
                    </a:ext>
                  </a:extLst>
                </a:gridCol>
                <a:gridCol w="2749017">
                  <a:extLst>
                    <a:ext uri="{9D8B030D-6E8A-4147-A177-3AD203B41FA5}">
                      <a16:colId xmlns:a16="http://schemas.microsoft.com/office/drawing/2014/main" val="3340658396"/>
                    </a:ext>
                  </a:extLst>
                </a:gridCol>
              </a:tblGrid>
              <a:tr h="626618">
                <a:tc>
                  <a:txBody>
                    <a:bodyPr/>
                    <a:lstStyle/>
                    <a:p>
                      <a:pPr algn="ctr"/>
                      <a:r>
                        <a:rPr lang="en-GB" dirty="0"/>
                        <a:t>Offence</a:t>
                      </a:r>
                    </a:p>
                  </a:txBody>
                  <a:tcPr anchor="ctr"/>
                </a:tc>
                <a:tc>
                  <a:txBody>
                    <a:bodyPr/>
                    <a:lstStyle/>
                    <a:p>
                      <a:pPr algn="ctr"/>
                      <a:r>
                        <a:rPr lang="en-GB" dirty="0"/>
                        <a:t>Warning</a:t>
                      </a:r>
                    </a:p>
                  </a:txBody>
                  <a:tcPr anchor="ctr"/>
                </a:tc>
                <a:tc>
                  <a:txBody>
                    <a:bodyPr/>
                    <a:lstStyle/>
                    <a:p>
                      <a:pPr algn="ctr"/>
                      <a:r>
                        <a:rPr lang="en-GB" dirty="0"/>
                        <a:t>Loss of marks on that paper</a:t>
                      </a:r>
                    </a:p>
                  </a:txBody>
                  <a:tcPr anchor="ctr"/>
                </a:tc>
                <a:tc>
                  <a:txBody>
                    <a:bodyPr/>
                    <a:lstStyle/>
                    <a:p>
                      <a:pPr algn="ctr"/>
                      <a:r>
                        <a:rPr lang="en-GB" dirty="0"/>
                        <a:t>Loss of marks on all papers in that subject </a:t>
                      </a:r>
                    </a:p>
                  </a:txBody>
                  <a:tcPr anchor="ctr"/>
                </a:tc>
                <a:extLst>
                  <a:ext uri="{0D108BD9-81ED-4DB2-BD59-A6C34878D82A}">
                    <a16:rowId xmlns:a16="http://schemas.microsoft.com/office/drawing/2014/main" val="4197394012"/>
                  </a:ext>
                </a:extLst>
              </a:tr>
              <a:tr h="2237923">
                <a:tc>
                  <a:txBody>
                    <a:bodyPr/>
                    <a:lstStyle/>
                    <a:p>
                      <a:r>
                        <a:rPr lang="en-US" b="1" dirty="0"/>
                        <a:t>The inclusion of offensive or obscene material in scripts, controlled assessments, coursework, non-examination assessments or portfolios</a:t>
                      </a:r>
                    </a:p>
                  </a:txBody>
                  <a:tcPr/>
                </a:tc>
                <a:tc>
                  <a:txBody>
                    <a:bodyPr/>
                    <a:lstStyle/>
                    <a:p>
                      <a:r>
                        <a:rPr lang="en-US" dirty="0"/>
                        <a:t>Isolated offensive words or drawings</a:t>
                      </a:r>
                      <a:endParaRPr lang="en-GB" dirty="0"/>
                    </a:p>
                  </a:txBody>
                  <a:tcPr/>
                </a:tc>
                <a:tc>
                  <a:txBody>
                    <a:bodyPr/>
                    <a:lstStyle/>
                    <a:p>
                      <a:r>
                        <a:rPr lang="en-US" dirty="0"/>
                        <a:t>Frequent offensive words or drawings; isolated obscenity or offensive comments directed at an</a:t>
                      </a:r>
                    </a:p>
                    <a:p>
                      <a:r>
                        <a:rPr lang="en-US" dirty="0"/>
                        <a:t>individual or group</a:t>
                      </a:r>
                      <a:endParaRPr lang="en-GB" dirty="0"/>
                    </a:p>
                  </a:txBody>
                  <a:tcPr/>
                </a:tc>
                <a:tc>
                  <a:txBody>
                    <a:bodyPr/>
                    <a:lstStyle/>
                    <a:p>
                      <a:r>
                        <a:rPr lang="en-US" dirty="0"/>
                        <a:t>Frequent obscenities;</a:t>
                      </a:r>
                    </a:p>
                    <a:p>
                      <a:r>
                        <a:rPr lang="en-US" dirty="0"/>
                        <a:t>discriminatory language,</a:t>
                      </a:r>
                    </a:p>
                    <a:p>
                      <a:r>
                        <a:rPr lang="en-US" dirty="0"/>
                        <a:t>remarks or drawings</a:t>
                      </a:r>
                    </a:p>
                    <a:p>
                      <a:r>
                        <a:rPr lang="en-US" dirty="0"/>
                        <a:t>directed at an individual or group</a:t>
                      </a:r>
                      <a:endParaRPr lang="en-GB" dirty="0"/>
                    </a:p>
                  </a:txBody>
                  <a:tcPr/>
                </a:tc>
                <a:extLst>
                  <a:ext uri="{0D108BD9-81ED-4DB2-BD59-A6C34878D82A}">
                    <a16:rowId xmlns:a16="http://schemas.microsoft.com/office/drawing/2014/main" val="3348173127"/>
                  </a:ext>
                </a:extLst>
              </a:tr>
              <a:tr h="1969372">
                <a:tc>
                  <a:txBody>
                    <a:bodyPr/>
                    <a:lstStyle/>
                    <a:p>
                      <a:r>
                        <a:rPr lang="en-US" b="1" dirty="0"/>
                        <a:t>Copying from another</a:t>
                      </a:r>
                    </a:p>
                    <a:p>
                      <a:r>
                        <a:rPr lang="en-US" b="1" dirty="0"/>
                        <a:t>candidate or allowing work to be copied (including the misuse of technology)</a:t>
                      </a:r>
                    </a:p>
                    <a:p>
                      <a:endParaRPr lang="en-GB" dirty="0"/>
                    </a:p>
                  </a:txBody>
                  <a:tcPr/>
                </a:tc>
                <a:tc>
                  <a:txBody>
                    <a:bodyPr/>
                    <a:lstStyle/>
                    <a:p>
                      <a:r>
                        <a:rPr lang="en-US" dirty="0"/>
                        <a:t>Lending work not knowing it would be copied</a:t>
                      </a:r>
                      <a:endParaRPr lang="en-GB" dirty="0"/>
                    </a:p>
                  </a:txBody>
                  <a:tcPr/>
                </a:tc>
                <a:tc>
                  <a:txBody>
                    <a:bodyPr/>
                    <a:lstStyle/>
                    <a:p>
                      <a:r>
                        <a:rPr lang="en-US" dirty="0"/>
                        <a:t>Permitting examination</a:t>
                      </a:r>
                    </a:p>
                    <a:p>
                      <a:r>
                        <a:rPr lang="en-US" dirty="0"/>
                        <a:t>script/work to be copied;</a:t>
                      </a:r>
                    </a:p>
                    <a:p>
                      <a:r>
                        <a:rPr lang="en-US" dirty="0"/>
                        <a:t>showing other candidates’ answers</a:t>
                      </a:r>
                      <a:endParaRPr lang="en-GB" dirty="0"/>
                    </a:p>
                  </a:txBody>
                  <a:tcPr/>
                </a:tc>
                <a:tc>
                  <a:txBody>
                    <a:bodyPr/>
                    <a:lstStyle/>
                    <a:p>
                      <a:r>
                        <a:rPr lang="en-US" dirty="0"/>
                        <a:t>Copying from another</a:t>
                      </a:r>
                    </a:p>
                    <a:p>
                      <a:r>
                        <a:rPr lang="en-US" dirty="0"/>
                        <a:t>candidate’s script,</a:t>
                      </a:r>
                    </a:p>
                    <a:p>
                      <a:r>
                        <a:rPr lang="en-US" dirty="0"/>
                        <a:t>controlled assessment,</a:t>
                      </a:r>
                    </a:p>
                    <a:p>
                      <a:r>
                        <a:rPr lang="en-US" dirty="0"/>
                        <a:t>coursework, non-</a:t>
                      </a:r>
                    </a:p>
                    <a:p>
                      <a:r>
                        <a:rPr lang="en-US" dirty="0"/>
                        <a:t>examination assessment;</a:t>
                      </a:r>
                    </a:p>
                    <a:p>
                      <a:r>
                        <a:rPr lang="en-US" dirty="0"/>
                        <a:t>borrowing work to copy</a:t>
                      </a:r>
                    </a:p>
                  </a:txBody>
                  <a:tcPr/>
                </a:tc>
                <a:extLst>
                  <a:ext uri="{0D108BD9-81ED-4DB2-BD59-A6C34878D82A}">
                    <a16:rowId xmlns:a16="http://schemas.microsoft.com/office/drawing/2014/main" val="1694220659"/>
                  </a:ext>
                </a:extLst>
              </a:tr>
            </a:tbl>
          </a:graphicData>
        </a:graphic>
      </p:graphicFrame>
    </p:spTree>
    <p:extLst>
      <p:ext uri="{BB962C8B-B14F-4D97-AF65-F5344CB8AC3E}">
        <p14:creationId xmlns:p14="http://schemas.microsoft.com/office/powerpoint/2010/main" val="313336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5A26D12-0B1E-BB1F-C4F1-85E8F5ABBC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564295-95C9-5E9F-2A8C-4B2A85434C74}"/>
              </a:ext>
            </a:extLst>
          </p:cNvPr>
          <p:cNvSpPr>
            <a:spLocks noGrp="1"/>
          </p:cNvSpPr>
          <p:nvPr>
            <p:ph type="body" sz="quarter" idx="10"/>
          </p:nvPr>
        </p:nvSpPr>
        <p:spPr>
          <a:xfrm>
            <a:off x="604693" y="1369349"/>
            <a:ext cx="8811924" cy="4598832"/>
          </a:xfrm>
        </p:spPr>
        <p:txBody>
          <a:bodyPr/>
          <a:lstStyle/>
          <a:p>
            <a:pPr marL="0" indent="0">
              <a:lnSpc>
                <a:spcPct val="120000"/>
              </a:lnSpc>
              <a:spcBef>
                <a:spcPts val="400"/>
              </a:spcBef>
              <a:buClr>
                <a:srgbClr val="013D7E"/>
              </a:buClr>
              <a:buSzPct val="105000"/>
              <a:buNone/>
              <a:defRPr/>
            </a:pPr>
            <a:endParaRPr lang="en-US" sz="800" b="1" dirty="0">
              <a:solidFill>
                <a:srgbClr val="FF0000"/>
              </a:solidFill>
            </a:endParaRPr>
          </a:p>
          <a:p>
            <a:pPr>
              <a:lnSpc>
                <a:spcPct val="120000"/>
              </a:lnSpc>
              <a:spcBef>
                <a:spcPts val="400"/>
              </a:spcBef>
              <a:buClr>
                <a:srgbClr val="E73237"/>
              </a:buClr>
              <a:buSzPct val="105000"/>
              <a:buFont typeface="Wingdings" panose="05000000000000000000" pitchFamily="2" charset="2"/>
              <a:buChar char="§"/>
              <a:defRPr/>
            </a:pPr>
            <a:r>
              <a:rPr lang="en-US" sz="1800" b="1" dirty="0">
                <a:solidFill>
                  <a:srgbClr val="FF0000"/>
                </a:solidFill>
              </a:rPr>
              <a:t>The only time a student will be allowed to leave the exam room (and this will always be with supervision) during an exam is in the case of an emergency (for </a:t>
            </a:r>
            <a:r>
              <a:rPr lang="en-US" sz="1800" b="1" dirty="0" err="1">
                <a:solidFill>
                  <a:srgbClr val="FF0000"/>
                </a:solidFill>
              </a:rPr>
              <a:t>eg</a:t>
            </a:r>
            <a:r>
              <a:rPr lang="en-US" sz="1800" b="1" dirty="0">
                <a:solidFill>
                  <a:srgbClr val="FF0000"/>
                </a:solidFill>
              </a:rPr>
              <a:t> medical)</a:t>
            </a:r>
          </a:p>
          <a:p>
            <a:pPr>
              <a:lnSpc>
                <a:spcPct val="120000"/>
              </a:lnSpc>
              <a:spcBef>
                <a:spcPts val="400"/>
              </a:spcBef>
              <a:buClr>
                <a:srgbClr val="E73237"/>
              </a:buClr>
              <a:buSzPct val="105000"/>
              <a:buFont typeface="Wingdings" panose="05000000000000000000" pitchFamily="2" charset="2"/>
              <a:buChar char="§"/>
              <a:defRPr/>
            </a:pPr>
            <a:r>
              <a:rPr lang="en-US" sz="1800" b="1" dirty="0">
                <a:solidFill>
                  <a:srgbClr val="FF0000"/>
                </a:solidFill>
              </a:rPr>
              <a:t>Toilet breaks, unless there is an agreed medical reason, will not be allowed, as they are very disruptive to other candidates</a:t>
            </a:r>
          </a:p>
          <a:p>
            <a:pPr>
              <a:lnSpc>
                <a:spcPct val="120000"/>
              </a:lnSpc>
              <a:spcBef>
                <a:spcPts val="400"/>
              </a:spcBef>
              <a:buClr>
                <a:srgbClr val="E73237"/>
              </a:buClr>
              <a:buSzPct val="105000"/>
              <a:buFont typeface="Wingdings" panose="05000000000000000000" pitchFamily="2" charset="2"/>
              <a:buChar char="§"/>
              <a:defRPr/>
            </a:pPr>
            <a:r>
              <a:rPr lang="en-US" sz="1800" b="1" dirty="0">
                <a:solidFill>
                  <a:srgbClr val="FF0000"/>
                </a:solidFill>
              </a:rPr>
              <a:t>You will not be allowed to leave the exam before the official end time</a:t>
            </a:r>
          </a:p>
          <a:p>
            <a:pPr>
              <a:lnSpc>
                <a:spcPct val="120000"/>
              </a:lnSpc>
              <a:spcBef>
                <a:spcPts val="400"/>
              </a:spcBef>
              <a:buClr>
                <a:srgbClr val="E73237"/>
              </a:buClr>
              <a:buSzPct val="105000"/>
              <a:buFont typeface="Wingdings" panose="05000000000000000000" pitchFamily="2" charset="2"/>
              <a:buChar char="§"/>
              <a:defRPr/>
            </a:pPr>
            <a:r>
              <a:rPr lang="en-US" sz="1800" b="1" dirty="0">
                <a:solidFill>
                  <a:srgbClr val="FF0000"/>
                </a:solidFill>
              </a:rPr>
              <a:t>If you choose not to use your extra time, whilst we would encourage you to do so, you will be allowed to leave the exam room when you are finished, as long as it is after the official finish time</a:t>
            </a:r>
          </a:p>
          <a:p>
            <a:pPr>
              <a:lnSpc>
                <a:spcPct val="120000"/>
              </a:lnSpc>
              <a:spcBef>
                <a:spcPts val="400"/>
              </a:spcBef>
              <a:buClr>
                <a:srgbClr val="E73237"/>
              </a:buClr>
              <a:buSzPct val="105000"/>
              <a:buFont typeface="Wingdings" panose="05000000000000000000" pitchFamily="2" charset="2"/>
              <a:buChar char="§"/>
              <a:defRPr/>
            </a:pPr>
            <a:r>
              <a:rPr lang="en-US" sz="1800" b="1" dirty="0">
                <a:solidFill>
                  <a:srgbClr val="FF0000"/>
                </a:solidFill>
              </a:rPr>
              <a:t>If you leave unaccompanied at any time during the exam, you will NOT be allowed to come back in to the exam</a:t>
            </a:r>
          </a:p>
          <a:p>
            <a:pPr marL="0" indent="0">
              <a:lnSpc>
                <a:spcPct val="120000"/>
              </a:lnSpc>
              <a:spcBef>
                <a:spcPts val="400"/>
              </a:spcBef>
              <a:buClr>
                <a:srgbClr val="013D7E"/>
              </a:buClr>
              <a:buSzPct val="105000"/>
              <a:buNone/>
              <a:defRPr/>
            </a:pPr>
            <a:endParaRPr lang="en-US" sz="800" dirty="0">
              <a:solidFill>
                <a:schemeClr val="accent4"/>
              </a:solidFill>
            </a:endParaRPr>
          </a:p>
        </p:txBody>
      </p:sp>
      <p:sp>
        <p:nvSpPr>
          <p:cNvPr id="3" name="Title 2">
            <a:extLst>
              <a:ext uri="{FF2B5EF4-FFF2-40B4-BE49-F238E27FC236}">
                <a16:creationId xmlns:a16="http://schemas.microsoft.com/office/drawing/2014/main" id="{A1F74BD5-67E6-8983-147B-D30A6F3890CC}"/>
              </a:ext>
            </a:extLst>
          </p:cNvPr>
          <p:cNvSpPr>
            <a:spLocks noGrp="1"/>
          </p:cNvSpPr>
          <p:nvPr>
            <p:ph type="title"/>
          </p:nvPr>
        </p:nvSpPr>
        <p:spPr>
          <a:xfrm>
            <a:off x="604692" y="448201"/>
            <a:ext cx="10996069" cy="839825"/>
          </a:xfrm>
        </p:spPr>
        <p:txBody>
          <a:bodyPr/>
          <a:lstStyle/>
          <a:p>
            <a:r>
              <a:rPr lang="en-GB" dirty="0">
                <a:solidFill>
                  <a:schemeClr val="accent4"/>
                </a:solidFill>
              </a:rPr>
              <a:t>Leaving the exam room </a:t>
            </a:r>
          </a:p>
        </p:txBody>
      </p:sp>
      <p:pic>
        <p:nvPicPr>
          <p:cNvPr id="6146" name="Picture 2" descr="Exam Room Door Sign. Clearly label every room in your facility with our ...">
            <a:extLst>
              <a:ext uri="{FF2B5EF4-FFF2-40B4-BE49-F238E27FC236}">
                <a16:creationId xmlns:a16="http://schemas.microsoft.com/office/drawing/2014/main" id="{79D7F093-B8DC-53D6-10D6-2D9DC7262F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38117" y="993914"/>
            <a:ext cx="2363146" cy="236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41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FC03DF6-3D74-14D2-B19A-650F7BFCAD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0BE111E-D713-4F50-614E-DE499A412578}"/>
              </a:ext>
            </a:extLst>
          </p:cNvPr>
          <p:cNvSpPr>
            <a:spLocks noGrp="1"/>
          </p:cNvSpPr>
          <p:nvPr>
            <p:ph type="body" sz="quarter" idx="10"/>
          </p:nvPr>
        </p:nvSpPr>
        <p:spPr>
          <a:xfrm>
            <a:off x="604693" y="1369349"/>
            <a:ext cx="8124704" cy="4598832"/>
          </a:xfrm>
        </p:spPr>
        <p:txBody>
          <a:bodyPr/>
          <a:lstStyle/>
          <a:p>
            <a:pPr marL="0" indent="0">
              <a:lnSpc>
                <a:spcPct val="120000"/>
              </a:lnSpc>
              <a:spcBef>
                <a:spcPts val="400"/>
              </a:spcBef>
              <a:buSzPct val="105000"/>
              <a:buNone/>
              <a:defRPr/>
            </a:pPr>
            <a:endParaRPr lang="en-GB" b="1" dirty="0">
              <a:solidFill>
                <a:srgbClr val="FF0000"/>
              </a:solidFill>
            </a:endParaRPr>
          </a:p>
          <a:p>
            <a:pPr marL="0" indent="0">
              <a:lnSpc>
                <a:spcPct val="120000"/>
              </a:lnSpc>
              <a:spcBef>
                <a:spcPts val="400"/>
              </a:spcBef>
              <a:buSzPct val="105000"/>
              <a:buNone/>
              <a:defRPr/>
            </a:pPr>
            <a:r>
              <a:rPr lang="en-GB" b="1" dirty="0">
                <a:solidFill>
                  <a:srgbClr val="FF0000"/>
                </a:solidFill>
              </a:rPr>
              <a:t>Results day this year is Thursday 20 August 2026</a:t>
            </a:r>
          </a:p>
          <a:p>
            <a:pPr marL="0" indent="0">
              <a:lnSpc>
                <a:spcPct val="120000"/>
              </a:lnSpc>
              <a:spcBef>
                <a:spcPts val="400"/>
              </a:spcBef>
              <a:buSzPct val="105000"/>
              <a:buNone/>
              <a:defRPr/>
            </a:pPr>
            <a:endParaRPr lang="en-GB" sz="1800" b="1" dirty="0">
              <a:solidFill>
                <a:srgbClr val="FF0000"/>
              </a:solidFill>
            </a:endParaRPr>
          </a:p>
          <a:p>
            <a:pPr marL="0" indent="0">
              <a:lnSpc>
                <a:spcPct val="120000"/>
              </a:lnSpc>
              <a:spcBef>
                <a:spcPts val="400"/>
              </a:spcBef>
              <a:buSzPct val="105000"/>
              <a:buNone/>
              <a:defRPr/>
            </a:pPr>
            <a:r>
              <a:rPr lang="en-GB" sz="1800" b="1" dirty="0">
                <a:solidFill>
                  <a:srgbClr val="FF0000"/>
                </a:solidFill>
              </a:rPr>
              <a:t>Results will be available to pick up from school from 9am, and will be published</a:t>
            </a:r>
          </a:p>
          <a:p>
            <a:pPr marL="0" indent="0">
              <a:lnSpc>
                <a:spcPct val="120000"/>
              </a:lnSpc>
              <a:spcBef>
                <a:spcPts val="400"/>
              </a:spcBef>
              <a:buSzPct val="105000"/>
              <a:buNone/>
              <a:defRPr/>
            </a:pPr>
            <a:r>
              <a:rPr lang="en-GB" sz="1800" b="1" dirty="0">
                <a:solidFill>
                  <a:srgbClr val="FF0000"/>
                </a:solidFill>
              </a:rPr>
              <a:t>on Go4Schools at 10.00am. There will be staff on hand to assist on results day, </a:t>
            </a:r>
            <a:r>
              <a:rPr lang="en-GB" sz="1800" b="1" dirty="0" err="1">
                <a:solidFill>
                  <a:srgbClr val="FF0000"/>
                </a:solidFill>
              </a:rPr>
              <a:t>asd</a:t>
            </a:r>
            <a:r>
              <a:rPr lang="en-GB" sz="1800" b="1" dirty="0">
                <a:solidFill>
                  <a:srgbClr val="FF0000"/>
                </a:solidFill>
              </a:rPr>
              <a:t> we encourage you to come in and pick them up from school</a:t>
            </a:r>
          </a:p>
        </p:txBody>
      </p:sp>
      <p:sp>
        <p:nvSpPr>
          <p:cNvPr id="3" name="Title 2">
            <a:extLst>
              <a:ext uri="{FF2B5EF4-FFF2-40B4-BE49-F238E27FC236}">
                <a16:creationId xmlns:a16="http://schemas.microsoft.com/office/drawing/2014/main" id="{D8EFC9AF-4B24-4A9B-0B69-683F879DB01E}"/>
              </a:ext>
            </a:extLst>
          </p:cNvPr>
          <p:cNvSpPr>
            <a:spLocks noGrp="1"/>
          </p:cNvSpPr>
          <p:nvPr>
            <p:ph type="title"/>
          </p:nvPr>
        </p:nvSpPr>
        <p:spPr>
          <a:xfrm>
            <a:off x="604692" y="448201"/>
            <a:ext cx="10996069" cy="839825"/>
          </a:xfrm>
        </p:spPr>
        <p:txBody>
          <a:bodyPr/>
          <a:lstStyle/>
          <a:p>
            <a:r>
              <a:rPr lang="en-GB" dirty="0">
                <a:solidFill>
                  <a:schemeClr val="accent4"/>
                </a:solidFill>
              </a:rPr>
              <a:t>Results</a:t>
            </a:r>
          </a:p>
        </p:txBody>
      </p:sp>
      <p:pic>
        <p:nvPicPr>
          <p:cNvPr id="10246" name="Picture 6" descr="icon representing exam results, featuring a document or certificate with a checkmark or grade symbol, clean and simple design, suitable for digital use">
            <a:extLst>
              <a:ext uri="{FF2B5EF4-FFF2-40B4-BE49-F238E27FC236}">
                <a16:creationId xmlns:a16="http://schemas.microsoft.com/office/drawing/2014/main" id="{6AD01789-3D32-E595-EBBC-A422ED2EA7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28045" y="617646"/>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042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E9C19EF-EE37-8A15-616D-DDCA9FFB5A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1939B6-69B4-6588-D906-88C0D0E2C0CE}"/>
              </a:ext>
            </a:extLst>
          </p:cNvPr>
          <p:cNvSpPr>
            <a:spLocks noGrp="1"/>
          </p:cNvSpPr>
          <p:nvPr>
            <p:ph type="title"/>
          </p:nvPr>
        </p:nvSpPr>
        <p:spPr>
          <a:xfrm>
            <a:off x="604692" y="448201"/>
            <a:ext cx="10996069" cy="839825"/>
          </a:xfrm>
        </p:spPr>
        <p:txBody>
          <a:bodyPr/>
          <a:lstStyle/>
          <a:p>
            <a:r>
              <a:rPr lang="en-GB" dirty="0">
                <a:solidFill>
                  <a:schemeClr val="accent4"/>
                </a:solidFill>
              </a:rPr>
              <a:t>Reviewing your result(s): Your options</a:t>
            </a:r>
          </a:p>
        </p:txBody>
      </p:sp>
      <p:graphicFrame>
        <p:nvGraphicFramePr>
          <p:cNvPr id="6" name="Table 5">
            <a:extLst>
              <a:ext uri="{FF2B5EF4-FFF2-40B4-BE49-F238E27FC236}">
                <a16:creationId xmlns:a16="http://schemas.microsoft.com/office/drawing/2014/main" id="{556AC6C5-8394-9C88-2E01-894F509EADD3}"/>
              </a:ext>
            </a:extLst>
          </p:cNvPr>
          <p:cNvGraphicFramePr>
            <a:graphicFrameLocks noGrp="1"/>
          </p:cNvGraphicFramePr>
          <p:nvPr>
            <p:extLst>
              <p:ext uri="{D42A27DB-BD31-4B8C-83A1-F6EECF244321}">
                <p14:modId xmlns:p14="http://schemas.microsoft.com/office/powerpoint/2010/main" val="3141155510"/>
              </p:ext>
            </p:extLst>
          </p:nvPr>
        </p:nvGraphicFramePr>
        <p:xfrm>
          <a:off x="604692" y="1520481"/>
          <a:ext cx="10996068" cy="4397150"/>
        </p:xfrm>
        <a:graphic>
          <a:graphicData uri="http://schemas.openxmlformats.org/drawingml/2006/table">
            <a:tbl>
              <a:tblPr firstRow="1" bandRow="1">
                <a:tableStyleId>{5C22544A-7EE6-4342-B048-85BDC9FD1C3A}</a:tableStyleId>
              </a:tblPr>
              <a:tblGrid>
                <a:gridCol w="2235060">
                  <a:extLst>
                    <a:ext uri="{9D8B030D-6E8A-4147-A177-3AD203B41FA5}">
                      <a16:colId xmlns:a16="http://schemas.microsoft.com/office/drawing/2014/main" val="1989237714"/>
                    </a:ext>
                  </a:extLst>
                </a:gridCol>
                <a:gridCol w="1936710">
                  <a:extLst>
                    <a:ext uri="{9D8B030D-6E8A-4147-A177-3AD203B41FA5}">
                      <a16:colId xmlns:a16="http://schemas.microsoft.com/office/drawing/2014/main" val="3186770015"/>
                    </a:ext>
                  </a:extLst>
                </a:gridCol>
                <a:gridCol w="3458818">
                  <a:extLst>
                    <a:ext uri="{9D8B030D-6E8A-4147-A177-3AD203B41FA5}">
                      <a16:colId xmlns:a16="http://schemas.microsoft.com/office/drawing/2014/main" val="1858463356"/>
                    </a:ext>
                  </a:extLst>
                </a:gridCol>
                <a:gridCol w="3365480">
                  <a:extLst>
                    <a:ext uri="{9D8B030D-6E8A-4147-A177-3AD203B41FA5}">
                      <a16:colId xmlns:a16="http://schemas.microsoft.com/office/drawing/2014/main" val="3582944072"/>
                    </a:ext>
                  </a:extLst>
                </a:gridCol>
              </a:tblGrid>
              <a:tr h="745646">
                <a:tc>
                  <a:txBody>
                    <a:bodyPr/>
                    <a:lstStyle/>
                    <a:p>
                      <a:pPr algn="ctr"/>
                      <a:r>
                        <a:rPr lang="en-GB" sz="1800" b="1" dirty="0">
                          <a:solidFill>
                            <a:schemeClr val="accent4"/>
                          </a:solidFill>
                        </a:rPr>
                        <a:t>Access to scripts</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4"/>
                          </a:solidFill>
                        </a:rPr>
                        <a:t>Service 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4"/>
                          </a:solidFill>
                        </a:rPr>
                        <a:t>A clerical re-check</a:t>
                      </a:r>
                      <a:endParaRPr lang="en-GB" dirty="0"/>
                    </a:p>
                  </a:txBody>
                  <a:tcPr/>
                </a:tc>
                <a:tc>
                  <a:txBody>
                    <a:bodyPr/>
                    <a:lstStyle/>
                    <a:p>
                      <a:pPr algn="ctr"/>
                      <a:r>
                        <a:rPr lang="en-GB" sz="1800" b="1" dirty="0">
                          <a:solidFill>
                            <a:schemeClr val="accent4"/>
                          </a:solidFill>
                        </a:rPr>
                        <a:t>Service 2: </a:t>
                      </a:r>
                    </a:p>
                    <a:p>
                      <a:pPr algn="ctr"/>
                      <a:r>
                        <a:rPr lang="en-GB" sz="1800" b="1" dirty="0">
                          <a:solidFill>
                            <a:schemeClr val="accent4"/>
                          </a:solidFill>
                        </a:rPr>
                        <a:t>Review of marking</a:t>
                      </a:r>
                      <a:endParaRPr lang="en-GB" dirty="0"/>
                    </a:p>
                  </a:txBody>
                  <a:tcPr/>
                </a:tc>
                <a:tc>
                  <a:txBody>
                    <a:bodyPr/>
                    <a:lstStyle/>
                    <a:p>
                      <a:pPr algn="ctr"/>
                      <a:r>
                        <a:rPr lang="en-GB" sz="1800" b="1" dirty="0">
                          <a:solidFill>
                            <a:schemeClr val="accent4"/>
                          </a:solidFill>
                        </a:rPr>
                        <a:t>Service 3: </a:t>
                      </a:r>
                    </a:p>
                    <a:p>
                      <a:pPr algn="ctr"/>
                      <a:r>
                        <a:rPr lang="en-GB" sz="1800" b="1" dirty="0">
                          <a:solidFill>
                            <a:schemeClr val="accent4"/>
                          </a:solidFill>
                        </a:rPr>
                        <a:t>Review of moderation</a:t>
                      </a:r>
                      <a:endParaRPr lang="en-GB" dirty="0"/>
                    </a:p>
                  </a:txBody>
                  <a:tcPr/>
                </a:tc>
                <a:extLst>
                  <a:ext uri="{0D108BD9-81ED-4DB2-BD59-A6C34878D82A}">
                    <a16:rowId xmlns:a16="http://schemas.microsoft.com/office/drawing/2014/main" val="3047142352"/>
                  </a:ext>
                </a:extLst>
              </a:tr>
              <a:tr h="2238540">
                <a:tc>
                  <a:txBody>
                    <a:bodyPr/>
                    <a:lstStyle/>
                    <a:p>
                      <a:r>
                        <a:rPr lang="en-GB" sz="1800" dirty="0">
                          <a:solidFill>
                            <a:schemeClr val="accent4"/>
                          </a:solidFill>
                        </a:rPr>
                        <a:t>This allows you and your teacher to view your exam script before deciding whether an enquiry about your result(s) should be submitted to the awarding body</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4"/>
                          </a:solidFill>
                        </a:rPr>
                        <a:t>This includes a check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chemeClr val="accent4"/>
                        </a:solidFill>
                      </a:endParaRPr>
                    </a:p>
                    <a:p>
                      <a:pPr marL="285750" indent="-285750">
                        <a:lnSpc>
                          <a:spcPct val="110000"/>
                        </a:lnSpc>
                        <a:buFont typeface="Wingdings" panose="05000000000000000000" pitchFamily="2" charset="2"/>
                        <a:buChar char="§"/>
                      </a:pPr>
                      <a:r>
                        <a:rPr lang="en-GB" sz="1800" dirty="0">
                          <a:solidFill>
                            <a:schemeClr val="accent4"/>
                          </a:solidFill>
                        </a:rPr>
                        <a:t>all parts of your script (your answers) have been marked</a:t>
                      </a:r>
                    </a:p>
                    <a:p>
                      <a:pPr marL="0" indent="0">
                        <a:lnSpc>
                          <a:spcPct val="110000"/>
                        </a:lnSpc>
                        <a:buFont typeface="Wingdings" panose="05000000000000000000" pitchFamily="2" charset="2"/>
                        <a:buNone/>
                      </a:pPr>
                      <a:endParaRPr lang="en-GB" sz="800" dirty="0">
                        <a:solidFill>
                          <a:schemeClr val="accent4"/>
                        </a:solidFill>
                      </a:endParaRPr>
                    </a:p>
                    <a:p>
                      <a:pPr marL="285750" indent="-285750">
                        <a:lnSpc>
                          <a:spcPct val="110000"/>
                        </a:lnSpc>
                        <a:buFont typeface="Wingdings" panose="05000000000000000000" pitchFamily="2" charset="2"/>
                        <a:buChar char="§"/>
                      </a:pPr>
                      <a:r>
                        <a:rPr lang="en-GB" sz="1800" dirty="0">
                          <a:solidFill>
                            <a:schemeClr val="accent4"/>
                          </a:solidFill>
                        </a:rPr>
                        <a:t>marks have been totalled and recorded correctly  </a:t>
                      </a:r>
                    </a:p>
                    <a:p>
                      <a:endParaRPr lang="en-GB" dirty="0"/>
                    </a:p>
                  </a:txBody>
                  <a:tcPr/>
                </a:tc>
                <a:tc>
                  <a:txBody>
                    <a:bodyPr/>
                    <a:lstStyle/>
                    <a:p>
                      <a:pPr marL="0" indent="0">
                        <a:lnSpc>
                          <a:spcPct val="110000"/>
                        </a:lnSpc>
                        <a:buNone/>
                      </a:pPr>
                      <a:r>
                        <a:rPr lang="en-GB" sz="1800" dirty="0">
                          <a:solidFill>
                            <a:schemeClr val="accent4"/>
                          </a:solidFill>
                        </a:rPr>
                        <a:t>This includes:</a:t>
                      </a:r>
                    </a:p>
                    <a:p>
                      <a:pPr marL="0" indent="0">
                        <a:lnSpc>
                          <a:spcPct val="110000"/>
                        </a:lnSpc>
                        <a:buNone/>
                      </a:pPr>
                      <a:endParaRPr lang="en-GB" sz="800" dirty="0">
                        <a:solidFill>
                          <a:schemeClr val="accent4"/>
                        </a:solidFill>
                      </a:endParaRPr>
                    </a:p>
                    <a:p>
                      <a:pPr marL="285750" indent="-285750">
                        <a:lnSpc>
                          <a:spcPct val="110000"/>
                        </a:lnSpc>
                        <a:buFont typeface="Wingdings" panose="05000000000000000000" pitchFamily="2" charset="2"/>
                        <a:buChar char="§"/>
                      </a:pPr>
                      <a:r>
                        <a:rPr lang="en-GB" sz="1800" dirty="0">
                          <a:solidFill>
                            <a:schemeClr val="accent4"/>
                          </a:solidFill>
                        </a:rPr>
                        <a:t>a review of the original marking to ensure that the mark scheme was applied correctly, and to correct any errors</a:t>
                      </a:r>
                    </a:p>
                    <a:p>
                      <a:pPr marL="0" indent="0">
                        <a:lnSpc>
                          <a:spcPct val="110000"/>
                        </a:lnSpc>
                        <a:buFont typeface="Wingdings" panose="05000000000000000000" pitchFamily="2" charset="2"/>
                        <a:buNone/>
                      </a:pPr>
                      <a:endParaRPr lang="en-GB" sz="800" dirty="0">
                        <a:solidFill>
                          <a:schemeClr val="accent4"/>
                        </a:solidFill>
                      </a:endParaRPr>
                    </a:p>
                    <a:p>
                      <a:pPr marL="285750" indent="-285750">
                        <a:lnSpc>
                          <a:spcPct val="110000"/>
                        </a:lnSpc>
                        <a:buFont typeface="Wingdings" panose="05000000000000000000" pitchFamily="2" charset="2"/>
                        <a:buChar char="§"/>
                      </a:pPr>
                      <a:r>
                        <a:rPr lang="en-GB" sz="1800" dirty="0">
                          <a:solidFill>
                            <a:schemeClr val="accent4"/>
                          </a:solidFill>
                        </a:rPr>
                        <a:t>a check that all parts of your script (your answers) have been marked, and that marks have been totalled and recorded correctly  </a:t>
                      </a:r>
                    </a:p>
                    <a:p>
                      <a:endParaRPr lang="en-GB" dirty="0"/>
                    </a:p>
                  </a:txBody>
                  <a:tcPr/>
                </a:tc>
                <a:tc>
                  <a:txBody>
                    <a:bodyPr/>
                    <a:lstStyle/>
                    <a:p>
                      <a:pPr marL="0" indent="0">
                        <a:lnSpc>
                          <a:spcPct val="110000"/>
                        </a:lnSpc>
                        <a:buNone/>
                      </a:pPr>
                      <a:r>
                        <a:rPr lang="en-GB" sz="1800" dirty="0">
                          <a:solidFill>
                            <a:schemeClr val="accent4"/>
                          </a:solidFill>
                        </a:rPr>
                        <a:t>This applies to non-examination assessments and coursework and includes a review of the original moderation and sample of candidates’ work to ensure that the assessment criteria was applied fairly, reliably and consistently (this service is not available to individual candidates)</a:t>
                      </a:r>
                    </a:p>
                    <a:p>
                      <a:endParaRPr lang="en-GB" dirty="0"/>
                    </a:p>
                  </a:txBody>
                  <a:tcPr/>
                </a:tc>
                <a:extLst>
                  <a:ext uri="{0D108BD9-81ED-4DB2-BD59-A6C34878D82A}">
                    <a16:rowId xmlns:a16="http://schemas.microsoft.com/office/drawing/2014/main" val="3284396285"/>
                  </a:ext>
                </a:extLst>
              </a:tr>
            </a:tbl>
          </a:graphicData>
        </a:graphic>
      </p:graphicFrame>
    </p:spTree>
    <p:extLst>
      <p:ext uri="{BB962C8B-B14F-4D97-AF65-F5344CB8AC3E}">
        <p14:creationId xmlns:p14="http://schemas.microsoft.com/office/powerpoint/2010/main" val="1096098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26A5254-39A0-D11D-4ADA-CB3EC200BBB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2EC146-A6AE-BA4A-4899-EC6687B829DB}"/>
              </a:ext>
            </a:extLst>
          </p:cNvPr>
          <p:cNvSpPr>
            <a:spLocks noGrp="1"/>
          </p:cNvSpPr>
          <p:nvPr>
            <p:ph type="body" sz="quarter" idx="10"/>
          </p:nvPr>
        </p:nvSpPr>
        <p:spPr>
          <a:xfrm>
            <a:off x="604692" y="1369349"/>
            <a:ext cx="10996069" cy="4598832"/>
          </a:xfrm>
        </p:spPr>
        <p:txBody>
          <a:bodyPr/>
          <a:lstStyle/>
          <a:p>
            <a:pPr>
              <a:lnSpc>
                <a:spcPct val="120000"/>
              </a:lnSpc>
              <a:spcBef>
                <a:spcPts val="400"/>
              </a:spcBef>
              <a:buClr>
                <a:srgbClr val="013D7E"/>
              </a:buClr>
              <a:buSzPct val="105000"/>
              <a:buFont typeface="Wingdings" panose="05000000000000000000" pitchFamily="2" charset="2"/>
              <a:buChar char="§"/>
              <a:defRPr/>
            </a:pPr>
            <a:endParaRPr lang="en-GB" dirty="0"/>
          </a:p>
          <a:p>
            <a:pPr>
              <a:lnSpc>
                <a:spcPct val="120000"/>
              </a:lnSpc>
              <a:spcBef>
                <a:spcPts val="400"/>
              </a:spcBef>
              <a:buClr>
                <a:srgbClr val="013D7E"/>
              </a:buClr>
              <a:buSzPct val="105000"/>
              <a:buFont typeface="Wingdings" panose="05000000000000000000" pitchFamily="2" charset="2"/>
              <a:buChar char="§"/>
              <a:defRPr/>
            </a:pPr>
            <a:endParaRPr lang="en-GB" dirty="0"/>
          </a:p>
          <a:p>
            <a:pPr>
              <a:lnSpc>
                <a:spcPct val="120000"/>
              </a:lnSpc>
              <a:spcBef>
                <a:spcPts val="400"/>
              </a:spcBef>
              <a:buClr>
                <a:srgbClr val="013D7E"/>
              </a:buClr>
              <a:buSzPct val="105000"/>
              <a:buFont typeface="Wingdings" panose="05000000000000000000" pitchFamily="2" charset="2"/>
              <a:buChar char="§"/>
              <a:defRPr/>
            </a:pPr>
            <a:r>
              <a:rPr lang="en-GB" dirty="0"/>
              <a:t>Details of how to request a post results service will be included in your results envelope</a:t>
            </a:r>
          </a:p>
        </p:txBody>
      </p:sp>
      <p:sp>
        <p:nvSpPr>
          <p:cNvPr id="3" name="Title 2">
            <a:extLst>
              <a:ext uri="{FF2B5EF4-FFF2-40B4-BE49-F238E27FC236}">
                <a16:creationId xmlns:a16="http://schemas.microsoft.com/office/drawing/2014/main" id="{9A681B2C-4423-7E31-3AF6-36ED677170F1}"/>
              </a:ext>
            </a:extLst>
          </p:cNvPr>
          <p:cNvSpPr>
            <a:spLocks noGrp="1"/>
          </p:cNvSpPr>
          <p:nvPr>
            <p:ph type="title"/>
          </p:nvPr>
        </p:nvSpPr>
        <p:spPr>
          <a:xfrm>
            <a:off x="604692" y="448201"/>
            <a:ext cx="10996069" cy="839825"/>
          </a:xfrm>
        </p:spPr>
        <p:txBody>
          <a:bodyPr/>
          <a:lstStyle/>
          <a:p>
            <a:r>
              <a:rPr lang="en-GB" dirty="0">
                <a:solidFill>
                  <a:schemeClr val="accent4"/>
                </a:solidFill>
              </a:rPr>
              <a:t>Requesting a post-results service</a:t>
            </a:r>
          </a:p>
        </p:txBody>
      </p:sp>
    </p:spTree>
    <p:extLst>
      <p:ext uri="{BB962C8B-B14F-4D97-AF65-F5344CB8AC3E}">
        <p14:creationId xmlns:p14="http://schemas.microsoft.com/office/powerpoint/2010/main" val="3744835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2FC4C20-F461-F37D-F7DF-52CD805167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F0DD894-2087-542B-A862-295FECC92C6F}"/>
              </a:ext>
            </a:extLst>
          </p:cNvPr>
          <p:cNvSpPr>
            <a:spLocks noGrp="1"/>
          </p:cNvSpPr>
          <p:nvPr>
            <p:ph type="body" sz="quarter" idx="10"/>
          </p:nvPr>
        </p:nvSpPr>
        <p:spPr>
          <a:xfrm>
            <a:off x="604693" y="1369349"/>
            <a:ext cx="8590424" cy="4598832"/>
          </a:xfrm>
        </p:spPr>
        <p:txBody>
          <a:bodyPr/>
          <a:lstStyle/>
          <a:p>
            <a:pPr marL="0" indent="0">
              <a:lnSpc>
                <a:spcPct val="120000"/>
              </a:lnSpc>
              <a:spcBef>
                <a:spcPts val="400"/>
              </a:spcBef>
              <a:buClr>
                <a:srgbClr val="013D7E"/>
              </a:buClr>
              <a:buSzPct val="105000"/>
              <a:buNone/>
              <a:defRPr/>
            </a:pPr>
            <a:endParaRPr lang="en-GB" sz="1800" b="1" dirty="0">
              <a:solidFill>
                <a:srgbClr val="FF0000"/>
              </a:solidFill>
            </a:endParaRPr>
          </a:p>
          <a:p>
            <a:pPr marL="0" indent="0">
              <a:lnSpc>
                <a:spcPct val="120000"/>
              </a:lnSpc>
              <a:spcBef>
                <a:spcPts val="400"/>
              </a:spcBef>
              <a:buClr>
                <a:srgbClr val="013D7E"/>
              </a:buClr>
              <a:buSzPct val="105000"/>
              <a:buNone/>
              <a:defRPr/>
            </a:pPr>
            <a:endParaRPr lang="en-GB" sz="1800" b="1" dirty="0">
              <a:solidFill>
                <a:srgbClr val="FF0000"/>
              </a:solidFill>
            </a:endParaRPr>
          </a:p>
          <a:p>
            <a:pPr marL="0" indent="0">
              <a:lnSpc>
                <a:spcPct val="120000"/>
              </a:lnSpc>
              <a:spcBef>
                <a:spcPts val="400"/>
              </a:spcBef>
              <a:buClr>
                <a:srgbClr val="013D7E"/>
              </a:buClr>
              <a:buSzPct val="105000"/>
              <a:buNone/>
              <a:defRPr/>
            </a:pPr>
            <a:r>
              <a:rPr lang="en-GB" sz="1800" b="1" dirty="0">
                <a:solidFill>
                  <a:srgbClr val="FF0000"/>
                </a:solidFill>
              </a:rPr>
              <a:t>Certificates will be sent to schools in November, and a time will be arranged for</a:t>
            </a:r>
          </a:p>
          <a:p>
            <a:pPr marL="0" indent="0">
              <a:lnSpc>
                <a:spcPct val="120000"/>
              </a:lnSpc>
              <a:spcBef>
                <a:spcPts val="400"/>
              </a:spcBef>
              <a:buClr>
                <a:srgbClr val="013D7E"/>
              </a:buClr>
              <a:buSzPct val="105000"/>
              <a:buNone/>
              <a:defRPr/>
            </a:pPr>
            <a:r>
              <a:rPr lang="en-GB" sz="1800" b="1" dirty="0">
                <a:solidFill>
                  <a:srgbClr val="FF0000"/>
                </a:solidFill>
              </a:rPr>
              <a:t>you to come in to collect these</a:t>
            </a:r>
          </a:p>
          <a:p>
            <a:pPr marL="0" indent="0">
              <a:lnSpc>
                <a:spcPct val="120000"/>
              </a:lnSpc>
              <a:spcBef>
                <a:spcPts val="400"/>
              </a:spcBef>
              <a:buClr>
                <a:srgbClr val="013D7E"/>
              </a:buClr>
              <a:buSzPct val="105000"/>
              <a:buNone/>
              <a:defRPr/>
            </a:pPr>
            <a:r>
              <a:rPr lang="en-GB" sz="1800" b="1" dirty="0">
                <a:solidFill>
                  <a:srgbClr val="FF0000"/>
                </a:solidFill>
              </a:rPr>
              <a:t>If you are not available to come in to pick these up, you can opt for them to be</a:t>
            </a:r>
          </a:p>
          <a:p>
            <a:pPr marL="0" indent="0">
              <a:lnSpc>
                <a:spcPct val="120000"/>
              </a:lnSpc>
              <a:spcBef>
                <a:spcPts val="400"/>
              </a:spcBef>
              <a:buClr>
                <a:srgbClr val="013D7E"/>
              </a:buClr>
              <a:buSzPct val="105000"/>
              <a:buNone/>
              <a:defRPr/>
            </a:pPr>
            <a:r>
              <a:rPr lang="en-GB" sz="1800" b="1" dirty="0">
                <a:solidFill>
                  <a:srgbClr val="FF0000"/>
                </a:solidFill>
              </a:rPr>
              <a:t>sent to you, but there will be a postage cost for you to pay</a:t>
            </a:r>
          </a:p>
          <a:p>
            <a:pPr marL="0" indent="0">
              <a:lnSpc>
                <a:spcPct val="120000"/>
              </a:lnSpc>
              <a:spcBef>
                <a:spcPts val="400"/>
              </a:spcBef>
              <a:buClr>
                <a:srgbClr val="013D7E"/>
              </a:buClr>
              <a:buSzPct val="105000"/>
              <a:buNone/>
              <a:defRPr/>
            </a:pPr>
            <a:r>
              <a:rPr lang="en-GB" sz="1800" b="1" dirty="0">
                <a:solidFill>
                  <a:srgbClr val="FF0000"/>
                </a:solidFill>
              </a:rPr>
              <a:t>Any certificates not collected and not requested to be posted will be kept by</a:t>
            </a:r>
          </a:p>
          <a:p>
            <a:pPr marL="0" indent="0">
              <a:lnSpc>
                <a:spcPct val="120000"/>
              </a:lnSpc>
              <a:spcBef>
                <a:spcPts val="400"/>
              </a:spcBef>
              <a:buClr>
                <a:srgbClr val="013D7E"/>
              </a:buClr>
              <a:buSzPct val="105000"/>
              <a:buNone/>
              <a:defRPr/>
            </a:pPr>
            <a:r>
              <a:rPr lang="en-GB" sz="1800" b="1" dirty="0">
                <a:solidFill>
                  <a:srgbClr val="FF0000"/>
                </a:solidFill>
              </a:rPr>
              <a:t>the exams team, and then securely destroyed one year later</a:t>
            </a:r>
          </a:p>
          <a:p>
            <a:pPr marL="0" indent="0">
              <a:lnSpc>
                <a:spcPct val="120000"/>
              </a:lnSpc>
              <a:spcBef>
                <a:spcPts val="400"/>
              </a:spcBef>
              <a:buClr>
                <a:srgbClr val="013D7E"/>
              </a:buClr>
              <a:buSzPct val="105000"/>
              <a:buNone/>
              <a:defRPr/>
            </a:pPr>
            <a:endParaRPr lang="en-GB" sz="1800" b="1" dirty="0">
              <a:solidFill>
                <a:srgbClr val="FF0000"/>
              </a:solidFill>
            </a:endParaRPr>
          </a:p>
          <a:p>
            <a:pPr>
              <a:lnSpc>
                <a:spcPct val="110000"/>
              </a:lnSpc>
              <a:buFont typeface="Wingdings" panose="05000000000000000000" pitchFamily="2" charset="2"/>
              <a:buChar char="§"/>
            </a:pPr>
            <a:endParaRPr lang="en-GB" sz="1800" b="1" dirty="0">
              <a:solidFill>
                <a:srgbClr val="FF0000"/>
              </a:solidFill>
            </a:endParaRPr>
          </a:p>
          <a:p>
            <a:pPr>
              <a:lnSpc>
                <a:spcPct val="120000"/>
              </a:lnSpc>
              <a:spcBef>
                <a:spcPts val="400"/>
              </a:spcBef>
              <a:buClr>
                <a:srgbClr val="013D7E"/>
              </a:buClr>
              <a:buSzPct val="105000"/>
              <a:buFont typeface="Wingdings" panose="05000000000000000000" pitchFamily="2" charset="2"/>
              <a:buChar char="§"/>
              <a:defRPr/>
            </a:pPr>
            <a:endParaRPr lang="en-GB" dirty="0"/>
          </a:p>
        </p:txBody>
      </p:sp>
      <p:sp>
        <p:nvSpPr>
          <p:cNvPr id="3" name="Title 2">
            <a:extLst>
              <a:ext uri="{FF2B5EF4-FFF2-40B4-BE49-F238E27FC236}">
                <a16:creationId xmlns:a16="http://schemas.microsoft.com/office/drawing/2014/main" id="{79DF8C48-3C3A-E4FD-CAF4-7AF56130DCAC}"/>
              </a:ext>
            </a:extLst>
          </p:cNvPr>
          <p:cNvSpPr>
            <a:spLocks noGrp="1"/>
          </p:cNvSpPr>
          <p:nvPr>
            <p:ph type="title"/>
          </p:nvPr>
        </p:nvSpPr>
        <p:spPr>
          <a:xfrm>
            <a:off x="604692" y="448201"/>
            <a:ext cx="10996069" cy="839825"/>
          </a:xfrm>
        </p:spPr>
        <p:txBody>
          <a:bodyPr/>
          <a:lstStyle/>
          <a:p>
            <a:r>
              <a:rPr lang="en-GB" dirty="0">
                <a:solidFill>
                  <a:schemeClr val="accent4"/>
                </a:solidFill>
              </a:rPr>
              <a:t>Certificates</a:t>
            </a:r>
          </a:p>
        </p:txBody>
      </p:sp>
      <p:pic>
        <p:nvPicPr>
          <p:cNvPr id="9218" name="Picture 2" descr="diploma graphic">
            <a:extLst>
              <a:ext uri="{FF2B5EF4-FFF2-40B4-BE49-F238E27FC236}">
                <a16:creationId xmlns:a16="http://schemas.microsoft.com/office/drawing/2014/main" id="{3DA5E4C7-58BD-24D0-560B-94CAA5E7BB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76977" y="563099"/>
            <a:ext cx="3753884" cy="2821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949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8A0C91B-F3E9-DFA6-A3CD-75723FA679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1730B9-9F63-6A94-6534-FEBA8D74B8A0}"/>
              </a:ext>
            </a:extLst>
          </p:cNvPr>
          <p:cNvSpPr>
            <a:spLocks noGrp="1"/>
          </p:cNvSpPr>
          <p:nvPr>
            <p:ph type="body" sz="quarter" idx="10"/>
          </p:nvPr>
        </p:nvSpPr>
        <p:spPr>
          <a:xfrm>
            <a:off x="604692" y="1369349"/>
            <a:ext cx="10996069" cy="4598832"/>
          </a:xfrm>
        </p:spPr>
        <p:txBody>
          <a:bodyPr/>
          <a:lstStyle/>
          <a:p>
            <a:pPr>
              <a:lnSpc>
                <a:spcPct val="120000"/>
              </a:lnSpc>
              <a:spcBef>
                <a:spcPts val="400"/>
              </a:spcBef>
              <a:buClr>
                <a:srgbClr val="013D7E"/>
              </a:buClr>
              <a:buSzPct val="105000"/>
              <a:buFont typeface="Wingdings" panose="05000000000000000000" pitchFamily="2" charset="2"/>
              <a:buChar char="§"/>
              <a:defRPr/>
            </a:pPr>
            <a:endParaRPr lang="en-US" sz="1800" b="1" dirty="0">
              <a:solidFill>
                <a:schemeClr val="accent6">
                  <a:lumMod val="75000"/>
                </a:schemeClr>
              </a:solidFill>
            </a:endParaRPr>
          </a:p>
          <a:p>
            <a:pPr>
              <a:lnSpc>
                <a:spcPct val="120000"/>
              </a:lnSpc>
              <a:spcBef>
                <a:spcPts val="400"/>
              </a:spcBef>
              <a:buClr>
                <a:srgbClr val="013D7E"/>
              </a:buClr>
              <a:buSzPct val="105000"/>
              <a:buFont typeface="Wingdings" panose="05000000000000000000" pitchFamily="2" charset="2"/>
              <a:buChar char="§"/>
              <a:defRPr/>
            </a:pPr>
            <a:endParaRPr lang="en-US" sz="1800" b="1" dirty="0">
              <a:solidFill>
                <a:schemeClr val="accent6">
                  <a:lumMod val="75000"/>
                </a:schemeClr>
              </a:solidFill>
            </a:endParaRPr>
          </a:p>
          <a:p>
            <a:pPr>
              <a:lnSpc>
                <a:spcPct val="120000"/>
              </a:lnSpc>
              <a:spcBef>
                <a:spcPts val="400"/>
              </a:spcBef>
              <a:buClr>
                <a:srgbClr val="013D7E"/>
              </a:buClr>
              <a:buSzPct val="105000"/>
              <a:buFont typeface="Wingdings" panose="05000000000000000000" pitchFamily="2" charset="2"/>
              <a:buChar char="§"/>
              <a:defRPr/>
            </a:pPr>
            <a:endParaRPr lang="en-US" sz="1800" b="1" dirty="0">
              <a:solidFill>
                <a:schemeClr val="accent6">
                  <a:lumMod val="75000"/>
                </a:schemeClr>
              </a:solidFill>
            </a:endParaRPr>
          </a:p>
          <a:p>
            <a:pPr>
              <a:lnSpc>
                <a:spcPct val="120000"/>
              </a:lnSpc>
              <a:spcBef>
                <a:spcPts val="400"/>
              </a:spcBef>
              <a:buClr>
                <a:srgbClr val="013D7E"/>
              </a:buClr>
              <a:buSzPct val="105000"/>
              <a:buFont typeface="Wingdings" panose="05000000000000000000" pitchFamily="2" charset="2"/>
              <a:buChar char="§"/>
              <a:defRPr/>
            </a:pPr>
            <a:r>
              <a:rPr lang="en-US" sz="1800" b="1" dirty="0">
                <a:solidFill>
                  <a:schemeClr val="accent6">
                    <a:lumMod val="75000"/>
                  </a:schemeClr>
                </a:solidFill>
              </a:rPr>
              <a:t>This presentation (including the video) will be put on the exams page of the school website for any information that you want to check again, and for any students who have missed the assembly, or parents/carers who wish to view it</a:t>
            </a:r>
          </a:p>
          <a:p>
            <a:pPr>
              <a:lnSpc>
                <a:spcPct val="120000"/>
              </a:lnSpc>
              <a:spcBef>
                <a:spcPts val="400"/>
              </a:spcBef>
              <a:buClr>
                <a:srgbClr val="013D7E"/>
              </a:buClr>
              <a:buSzPct val="105000"/>
              <a:buFont typeface="Wingdings" panose="05000000000000000000" pitchFamily="2" charset="2"/>
              <a:buChar char="§"/>
              <a:defRPr/>
            </a:pPr>
            <a:endParaRPr lang="en-US" sz="1800" b="1" dirty="0">
              <a:solidFill>
                <a:schemeClr val="accent6">
                  <a:lumMod val="75000"/>
                </a:schemeClr>
              </a:solidFill>
            </a:endParaRPr>
          </a:p>
          <a:p>
            <a:pPr>
              <a:lnSpc>
                <a:spcPct val="120000"/>
              </a:lnSpc>
              <a:spcBef>
                <a:spcPts val="400"/>
              </a:spcBef>
              <a:buClr>
                <a:srgbClr val="013D7E"/>
              </a:buClr>
              <a:buSzPct val="105000"/>
              <a:buFont typeface="Wingdings" panose="05000000000000000000" pitchFamily="2" charset="2"/>
              <a:buChar char="§"/>
              <a:defRPr/>
            </a:pPr>
            <a:r>
              <a:rPr lang="en-US" sz="1800" b="1" dirty="0">
                <a:solidFill>
                  <a:schemeClr val="accent6">
                    <a:lumMod val="75000"/>
                  </a:schemeClr>
                </a:solidFill>
              </a:rPr>
              <a:t>Any other exam related questions, please come, sooner rather than later, to the exams office where we will be very happy to help</a:t>
            </a:r>
            <a:endParaRPr lang="en-GB" b="1" dirty="0">
              <a:solidFill>
                <a:schemeClr val="accent6">
                  <a:lumMod val="75000"/>
                </a:schemeClr>
              </a:solidFill>
            </a:endParaRPr>
          </a:p>
        </p:txBody>
      </p:sp>
      <p:sp>
        <p:nvSpPr>
          <p:cNvPr id="3" name="Title 2">
            <a:extLst>
              <a:ext uri="{FF2B5EF4-FFF2-40B4-BE49-F238E27FC236}">
                <a16:creationId xmlns:a16="http://schemas.microsoft.com/office/drawing/2014/main" id="{772805F2-F2E2-0929-948F-F8A1EF4BCB7E}"/>
              </a:ext>
            </a:extLst>
          </p:cNvPr>
          <p:cNvSpPr>
            <a:spLocks noGrp="1"/>
          </p:cNvSpPr>
          <p:nvPr>
            <p:ph type="title"/>
          </p:nvPr>
        </p:nvSpPr>
        <p:spPr>
          <a:xfrm>
            <a:off x="604692" y="448201"/>
            <a:ext cx="10996069" cy="839825"/>
          </a:xfrm>
        </p:spPr>
        <p:txBody>
          <a:bodyPr/>
          <a:lstStyle/>
          <a:p>
            <a:r>
              <a:rPr lang="en-GB" dirty="0">
                <a:solidFill>
                  <a:schemeClr val="accent4"/>
                </a:solidFill>
              </a:rPr>
              <a:t>Questions</a:t>
            </a:r>
          </a:p>
        </p:txBody>
      </p:sp>
    </p:spTree>
    <p:extLst>
      <p:ext uri="{BB962C8B-B14F-4D97-AF65-F5344CB8AC3E}">
        <p14:creationId xmlns:p14="http://schemas.microsoft.com/office/powerpoint/2010/main" val="4209494005"/>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B491E56-906D-20A6-E241-696B69D393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9BF5FC-47F4-9920-0546-9F6FFF0B8C17}"/>
              </a:ext>
            </a:extLst>
          </p:cNvPr>
          <p:cNvSpPr>
            <a:spLocks noGrp="1"/>
          </p:cNvSpPr>
          <p:nvPr>
            <p:ph type="body" sz="quarter" idx="10"/>
          </p:nvPr>
        </p:nvSpPr>
        <p:spPr>
          <a:xfrm>
            <a:off x="604692" y="1369348"/>
            <a:ext cx="10996069" cy="4912181"/>
          </a:xfrm>
        </p:spPr>
        <p:txBody>
          <a:bodyPr/>
          <a:lstStyle/>
          <a:p>
            <a:pPr marL="0" indent="0" algn="ctr">
              <a:lnSpc>
                <a:spcPct val="120000"/>
              </a:lnSpc>
              <a:spcBef>
                <a:spcPts val="400"/>
              </a:spcBef>
              <a:buClr>
                <a:srgbClr val="013D7E"/>
              </a:buClr>
              <a:buSzPct val="105000"/>
              <a:buNone/>
              <a:defRPr/>
            </a:pPr>
            <a:endParaRPr lang="en-US" dirty="0">
              <a:solidFill>
                <a:schemeClr val="accent4"/>
              </a:solidFill>
            </a:endParaRPr>
          </a:p>
          <a:p>
            <a:pPr marL="0" indent="0" algn="ctr">
              <a:lnSpc>
                <a:spcPct val="120000"/>
              </a:lnSpc>
              <a:spcBef>
                <a:spcPts val="400"/>
              </a:spcBef>
              <a:buClr>
                <a:srgbClr val="013D7E"/>
              </a:buClr>
              <a:buSzPct val="105000"/>
              <a:buNone/>
              <a:defRPr/>
            </a:pPr>
            <a:endParaRPr lang="en-US" dirty="0">
              <a:solidFill>
                <a:schemeClr val="accent4"/>
              </a:solidFill>
            </a:endParaRPr>
          </a:p>
          <a:p>
            <a:pPr marL="0" indent="0" algn="ctr">
              <a:lnSpc>
                <a:spcPct val="120000"/>
              </a:lnSpc>
              <a:spcBef>
                <a:spcPts val="400"/>
              </a:spcBef>
              <a:buClr>
                <a:srgbClr val="013D7E"/>
              </a:buClr>
              <a:buSzPct val="105000"/>
              <a:buNone/>
              <a:defRPr/>
            </a:pPr>
            <a:r>
              <a:rPr lang="en-US" dirty="0">
                <a:solidFill>
                  <a:schemeClr val="accent4"/>
                </a:solidFill>
              </a:rPr>
              <a:t>Remember, it is only just over two weeks now until the first exam day!!</a:t>
            </a:r>
          </a:p>
          <a:p>
            <a:pPr marL="0" indent="0" algn="ctr">
              <a:lnSpc>
                <a:spcPct val="120000"/>
              </a:lnSpc>
              <a:spcBef>
                <a:spcPts val="400"/>
              </a:spcBef>
              <a:buClr>
                <a:srgbClr val="013D7E"/>
              </a:buClr>
              <a:buSzPct val="105000"/>
              <a:buNone/>
              <a:defRPr/>
            </a:pPr>
            <a:endParaRPr lang="en-US" sz="2000" dirty="0">
              <a:solidFill>
                <a:schemeClr val="accent4"/>
              </a:solidFill>
            </a:endParaRPr>
          </a:p>
          <a:p>
            <a:pPr marL="0" indent="0" algn="ctr">
              <a:lnSpc>
                <a:spcPct val="120000"/>
              </a:lnSpc>
              <a:spcBef>
                <a:spcPts val="400"/>
              </a:spcBef>
              <a:buClr>
                <a:srgbClr val="013D7E"/>
              </a:buClr>
              <a:buSzPct val="105000"/>
              <a:buNone/>
              <a:defRPr/>
            </a:pPr>
            <a:r>
              <a:rPr lang="en-US" sz="4000" dirty="0">
                <a:solidFill>
                  <a:schemeClr val="accent4"/>
                </a:solidFill>
              </a:rPr>
              <a:t>GOOD LUCK!!!!</a:t>
            </a:r>
          </a:p>
          <a:p>
            <a:pPr marL="0" indent="0" algn="ctr">
              <a:lnSpc>
                <a:spcPct val="120000"/>
              </a:lnSpc>
              <a:spcBef>
                <a:spcPts val="400"/>
              </a:spcBef>
              <a:buClr>
                <a:srgbClr val="013D7E"/>
              </a:buClr>
              <a:buSzPct val="105000"/>
              <a:buNone/>
              <a:defRPr/>
            </a:pPr>
            <a:endParaRPr lang="en-US" sz="2000" dirty="0">
              <a:solidFill>
                <a:schemeClr val="accent4"/>
              </a:solidFill>
            </a:endParaRPr>
          </a:p>
          <a:p>
            <a:pPr marL="0" indent="0" algn="ctr">
              <a:lnSpc>
                <a:spcPct val="120000"/>
              </a:lnSpc>
              <a:spcBef>
                <a:spcPts val="400"/>
              </a:spcBef>
              <a:buClr>
                <a:srgbClr val="013D7E"/>
              </a:buClr>
              <a:buSzPct val="105000"/>
              <a:buNone/>
              <a:defRPr/>
            </a:pPr>
            <a:endParaRPr lang="en-US" sz="2000" dirty="0">
              <a:solidFill>
                <a:schemeClr val="accent4"/>
              </a:solidFill>
            </a:endParaRPr>
          </a:p>
          <a:p>
            <a:pPr marL="0" indent="0" algn="ctr">
              <a:lnSpc>
                <a:spcPct val="120000"/>
              </a:lnSpc>
              <a:spcBef>
                <a:spcPts val="400"/>
              </a:spcBef>
              <a:buClr>
                <a:srgbClr val="013D7E"/>
              </a:buClr>
              <a:buSzPct val="105000"/>
              <a:buNone/>
              <a:defRPr/>
            </a:pPr>
            <a:r>
              <a:rPr lang="en-US" sz="2000" dirty="0">
                <a:solidFill>
                  <a:schemeClr val="accent4"/>
                </a:solidFill>
              </a:rPr>
              <a:t>Play the </a:t>
            </a:r>
            <a:r>
              <a:rPr lang="en-US" sz="2000" i="1" dirty="0">
                <a:solidFill>
                  <a:schemeClr val="accent4"/>
                </a:solidFill>
              </a:rPr>
              <a:t>Instructions for candidates (2025/2026) </a:t>
            </a:r>
            <a:r>
              <a:rPr lang="en-US" sz="2000" dirty="0">
                <a:solidFill>
                  <a:schemeClr val="accent4"/>
                </a:solidFill>
              </a:rPr>
              <a:t>video: </a:t>
            </a:r>
            <a:r>
              <a:rPr lang="en-US" sz="2000" dirty="0">
                <a:solidFill>
                  <a:schemeClr val="accent4"/>
                </a:solidFill>
                <a:hlinkClick r:id="rId2"/>
              </a:rPr>
              <a:t>https://youtu.be/SFhmWQazIAk</a:t>
            </a:r>
            <a:r>
              <a:rPr lang="en-US" sz="2000" dirty="0">
                <a:solidFill>
                  <a:schemeClr val="accent4"/>
                </a:solidFill>
              </a:rPr>
              <a:t> </a:t>
            </a:r>
          </a:p>
        </p:txBody>
      </p:sp>
      <p:sp>
        <p:nvSpPr>
          <p:cNvPr id="3" name="Title 2">
            <a:extLst>
              <a:ext uri="{FF2B5EF4-FFF2-40B4-BE49-F238E27FC236}">
                <a16:creationId xmlns:a16="http://schemas.microsoft.com/office/drawing/2014/main" id="{9D788BB3-ECC5-88C0-EF70-063E88C900DE}"/>
              </a:ext>
            </a:extLst>
          </p:cNvPr>
          <p:cNvSpPr>
            <a:spLocks noGrp="1"/>
          </p:cNvSpPr>
          <p:nvPr>
            <p:ph type="title"/>
          </p:nvPr>
        </p:nvSpPr>
        <p:spPr>
          <a:xfrm>
            <a:off x="604692" y="448201"/>
            <a:ext cx="10996069" cy="839825"/>
          </a:xfrm>
        </p:spPr>
        <p:txBody>
          <a:bodyPr/>
          <a:lstStyle/>
          <a:p>
            <a:pPr algn="ctr"/>
            <a:r>
              <a:rPr lang="en-GB" dirty="0">
                <a:solidFill>
                  <a:schemeClr val="accent4"/>
                </a:solidFill>
              </a:rPr>
              <a:t>….and finally</a:t>
            </a:r>
          </a:p>
        </p:txBody>
      </p:sp>
    </p:spTree>
    <p:extLst>
      <p:ext uri="{BB962C8B-B14F-4D97-AF65-F5344CB8AC3E}">
        <p14:creationId xmlns:p14="http://schemas.microsoft.com/office/powerpoint/2010/main" val="225650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76AFD89-B34E-EA52-F71A-2EC2CDCDF1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3BB091-8B71-0F53-7477-1C76ADFD4F2E}"/>
              </a:ext>
            </a:extLst>
          </p:cNvPr>
          <p:cNvSpPr>
            <a:spLocks noGrp="1"/>
          </p:cNvSpPr>
          <p:nvPr>
            <p:ph type="body" sz="quarter" idx="10"/>
          </p:nvPr>
        </p:nvSpPr>
        <p:spPr>
          <a:xfrm>
            <a:off x="604692" y="1369349"/>
            <a:ext cx="10996069" cy="839825"/>
          </a:xfrm>
        </p:spPr>
        <p:txBody>
          <a:bodyPr/>
          <a:lstStyle/>
          <a:p>
            <a:pPr marL="0" indent="0" algn="ctr">
              <a:lnSpc>
                <a:spcPct val="120000"/>
              </a:lnSpc>
              <a:spcBef>
                <a:spcPts val="400"/>
              </a:spcBef>
              <a:buClr>
                <a:srgbClr val="013D7E"/>
              </a:buClr>
              <a:buSzPct val="105000"/>
              <a:buNone/>
              <a:defRPr/>
            </a:pPr>
            <a:r>
              <a:rPr lang="en-US" sz="2000" dirty="0">
                <a:solidFill>
                  <a:schemeClr val="accent4"/>
                </a:solidFill>
              </a:rPr>
              <a:t>You will be provided with information about the exams you are taking in the form of a </a:t>
            </a:r>
            <a:r>
              <a:rPr lang="en-US" sz="2000" b="1" i="1" dirty="0">
                <a:solidFill>
                  <a:schemeClr val="accent4"/>
                </a:solidFill>
              </a:rPr>
              <a:t>Candidate Statement of Entry </a:t>
            </a:r>
            <a:r>
              <a:rPr lang="en-US" sz="2000" dirty="0">
                <a:solidFill>
                  <a:schemeClr val="accent4"/>
                </a:solidFill>
              </a:rPr>
              <a:t>and an </a:t>
            </a:r>
            <a:r>
              <a:rPr lang="en-US" sz="2000" b="1" i="1" dirty="0">
                <a:solidFill>
                  <a:schemeClr val="accent4"/>
                </a:solidFill>
              </a:rPr>
              <a:t>Exam Timetable</a:t>
            </a:r>
            <a:endParaRPr lang="en-GB" sz="2000" b="1" i="1" dirty="0">
              <a:solidFill>
                <a:schemeClr val="accent4"/>
              </a:solidFill>
            </a:endParaRPr>
          </a:p>
        </p:txBody>
      </p:sp>
      <p:sp>
        <p:nvSpPr>
          <p:cNvPr id="3" name="Title 2">
            <a:extLst>
              <a:ext uri="{FF2B5EF4-FFF2-40B4-BE49-F238E27FC236}">
                <a16:creationId xmlns:a16="http://schemas.microsoft.com/office/drawing/2014/main" id="{5FEA1E0C-C8D4-6AB0-5F1B-12B5F8EBA525}"/>
              </a:ext>
            </a:extLst>
          </p:cNvPr>
          <p:cNvSpPr>
            <a:spLocks noGrp="1"/>
          </p:cNvSpPr>
          <p:nvPr>
            <p:ph type="title"/>
          </p:nvPr>
        </p:nvSpPr>
        <p:spPr>
          <a:xfrm>
            <a:off x="597965" y="529524"/>
            <a:ext cx="10996069" cy="839825"/>
          </a:xfrm>
        </p:spPr>
        <p:txBody>
          <a:bodyPr/>
          <a:lstStyle/>
          <a:p>
            <a:r>
              <a:rPr lang="en-GB" dirty="0">
                <a:solidFill>
                  <a:schemeClr val="accent4"/>
                </a:solidFill>
              </a:rPr>
              <a:t>Exam entries</a:t>
            </a:r>
          </a:p>
        </p:txBody>
      </p:sp>
      <p:graphicFrame>
        <p:nvGraphicFramePr>
          <p:cNvPr id="4" name="Table 3">
            <a:extLst>
              <a:ext uri="{FF2B5EF4-FFF2-40B4-BE49-F238E27FC236}">
                <a16:creationId xmlns:a16="http://schemas.microsoft.com/office/drawing/2014/main" id="{167F81DB-B0B0-7991-B7B9-232C733F49F0}"/>
              </a:ext>
            </a:extLst>
          </p:cNvPr>
          <p:cNvGraphicFramePr>
            <a:graphicFrameLocks noGrp="1"/>
          </p:cNvGraphicFramePr>
          <p:nvPr>
            <p:extLst>
              <p:ext uri="{D42A27DB-BD31-4B8C-83A1-F6EECF244321}">
                <p14:modId xmlns:p14="http://schemas.microsoft.com/office/powerpoint/2010/main" val="2342691"/>
              </p:ext>
            </p:extLst>
          </p:nvPr>
        </p:nvGraphicFramePr>
        <p:xfrm>
          <a:off x="604693" y="2468913"/>
          <a:ext cx="10996068" cy="3441230"/>
        </p:xfrm>
        <a:graphic>
          <a:graphicData uri="http://schemas.openxmlformats.org/drawingml/2006/table">
            <a:tbl>
              <a:tblPr firstRow="1" bandRow="1">
                <a:tableStyleId>{69012ECD-51FC-41F1-AA8D-1B2483CD663E}</a:tableStyleId>
              </a:tblPr>
              <a:tblGrid>
                <a:gridCol w="3665356">
                  <a:extLst>
                    <a:ext uri="{9D8B030D-6E8A-4147-A177-3AD203B41FA5}">
                      <a16:colId xmlns:a16="http://schemas.microsoft.com/office/drawing/2014/main" val="4151153629"/>
                    </a:ext>
                  </a:extLst>
                </a:gridCol>
                <a:gridCol w="3488152">
                  <a:extLst>
                    <a:ext uri="{9D8B030D-6E8A-4147-A177-3AD203B41FA5}">
                      <a16:colId xmlns:a16="http://schemas.microsoft.com/office/drawing/2014/main" val="676686928"/>
                    </a:ext>
                  </a:extLst>
                </a:gridCol>
                <a:gridCol w="3842560">
                  <a:extLst>
                    <a:ext uri="{9D8B030D-6E8A-4147-A177-3AD203B41FA5}">
                      <a16:colId xmlns:a16="http://schemas.microsoft.com/office/drawing/2014/main" val="3834223407"/>
                    </a:ext>
                  </a:extLst>
                </a:gridCol>
              </a:tblGrid>
              <a:tr h="775548">
                <a:tc>
                  <a:txBody>
                    <a:bodyPr/>
                    <a:lstStyle/>
                    <a:p>
                      <a:pPr algn="ctr"/>
                      <a:r>
                        <a:rPr lang="en-GB" sz="2400" dirty="0"/>
                        <a:t>Entry information</a:t>
                      </a:r>
                    </a:p>
                    <a:p>
                      <a:pPr algn="ctr"/>
                      <a:endParaRPr lang="en-GB" sz="800" dirty="0"/>
                    </a:p>
                    <a:p>
                      <a:pPr algn="ctr"/>
                      <a:r>
                        <a:rPr lang="en-GB" dirty="0"/>
                        <a:t>Tell the exams officer if…</a:t>
                      </a:r>
                    </a:p>
                  </a:txBody>
                  <a:tcPr/>
                </a:tc>
                <a:tc>
                  <a:txBody>
                    <a:bodyPr/>
                    <a:lstStyle/>
                    <a:p>
                      <a:pPr algn="ctr"/>
                      <a:r>
                        <a:rPr lang="en-GB" sz="2400" dirty="0"/>
                        <a:t>Exam day arrangements</a:t>
                      </a:r>
                    </a:p>
                    <a:p>
                      <a:pPr algn="ctr"/>
                      <a:endParaRPr lang="en-GB" sz="800" dirty="0"/>
                    </a:p>
                    <a:p>
                      <a:pPr algn="ctr"/>
                      <a:r>
                        <a:rPr lang="en-GB" dirty="0"/>
                        <a:t>Be aware of…</a:t>
                      </a:r>
                    </a:p>
                  </a:txBody>
                  <a:tcPr/>
                </a:tc>
                <a:tc>
                  <a:txBody>
                    <a:bodyPr/>
                    <a:lstStyle/>
                    <a:p>
                      <a:pPr algn="ctr"/>
                      <a:r>
                        <a:rPr lang="en-GB" sz="2400" dirty="0"/>
                        <a:t>Exam clashes</a:t>
                      </a:r>
                    </a:p>
                    <a:p>
                      <a:pPr algn="ctr"/>
                      <a:endParaRPr lang="en-GB" sz="800" dirty="0"/>
                    </a:p>
                    <a:p>
                      <a:pPr algn="ctr"/>
                      <a:r>
                        <a:rPr lang="en-GB" dirty="0"/>
                        <a:t>Ensure that…</a:t>
                      </a:r>
                    </a:p>
                  </a:txBody>
                  <a:tcPr/>
                </a:tc>
                <a:extLst>
                  <a:ext uri="{0D108BD9-81ED-4DB2-BD59-A6C34878D82A}">
                    <a16:rowId xmlns:a16="http://schemas.microsoft.com/office/drawing/2014/main" val="3477298936"/>
                  </a:ext>
                </a:extLst>
              </a:tr>
              <a:tr h="758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4"/>
                          </a:solidFill>
                          <a:latin typeface="+mn-lt"/>
                          <a:ea typeface="+mn-ea"/>
                          <a:cs typeface="+mn-cs"/>
                        </a:rPr>
                        <a:t>You think you have been entered for an incorrect exam</a:t>
                      </a:r>
                    </a:p>
                  </a:txBody>
                  <a:tcPr/>
                </a:tc>
                <a:tc>
                  <a:txBody>
                    <a:bodyPr/>
                    <a:lstStyle/>
                    <a:p>
                      <a:pPr algn="ctr"/>
                      <a:r>
                        <a:rPr lang="en-GB" sz="1800" kern="1200" dirty="0">
                          <a:solidFill>
                            <a:schemeClr val="accent4"/>
                          </a:solidFill>
                          <a:latin typeface="+mn-lt"/>
                          <a:ea typeface="+mn-ea"/>
                          <a:cs typeface="+mn-cs"/>
                        </a:rPr>
                        <a:t>The date of your exams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4"/>
                          </a:solidFill>
                          <a:latin typeface="+mn-lt"/>
                          <a:ea typeface="+mn-ea"/>
                          <a:cs typeface="+mn-cs"/>
                        </a:rPr>
                        <a:t>You check your timetable for any exam clashes</a:t>
                      </a:r>
                    </a:p>
                  </a:txBody>
                  <a:tcPr/>
                </a:tc>
                <a:extLst>
                  <a:ext uri="{0D108BD9-81ED-4DB2-BD59-A6C34878D82A}">
                    <a16:rowId xmlns:a16="http://schemas.microsoft.com/office/drawing/2014/main" val="160506608"/>
                  </a:ext>
                </a:extLst>
              </a:tr>
              <a:tr h="8327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4"/>
                          </a:solidFill>
                          <a:latin typeface="+mn-lt"/>
                          <a:ea typeface="+mn-ea"/>
                          <a:cs typeface="+mn-cs"/>
                        </a:rPr>
                        <a:t>You have not been entered for an exam which you think you should be sitting</a:t>
                      </a:r>
                    </a:p>
                  </a:txBody>
                  <a:tcPr/>
                </a:tc>
                <a:tc>
                  <a:txBody>
                    <a:bodyPr/>
                    <a:lstStyle/>
                    <a:p>
                      <a:pPr algn="ctr"/>
                      <a:r>
                        <a:rPr lang="en-GB" sz="1800" kern="1200" dirty="0">
                          <a:solidFill>
                            <a:schemeClr val="accent4"/>
                          </a:solidFill>
                          <a:latin typeface="+mn-lt"/>
                          <a:ea typeface="+mn-ea"/>
                          <a:cs typeface="+mn-cs"/>
                        </a:rPr>
                        <a:t>The time of your exams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4"/>
                          </a:solidFill>
                          <a:latin typeface="+mn-lt"/>
                          <a:ea typeface="+mn-ea"/>
                          <a:cs typeface="+mn-cs"/>
                        </a:rPr>
                        <a:t>Your exams officer explains what happens if you have two or more exam papers timetabled at the same time </a:t>
                      </a:r>
                      <a:endParaRPr lang="en-GB" sz="1800" kern="1200" dirty="0">
                        <a:solidFill>
                          <a:schemeClr val="accent4"/>
                        </a:solidFill>
                        <a:latin typeface="+mn-lt"/>
                        <a:ea typeface="+mn-ea"/>
                        <a:cs typeface="+mn-cs"/>
                      </a:endParaRPr>
                    </a:p>
                  </a:txBody>
                  <a:tcPr/>
                </a:tc>
                <a:extLst>
                  <a:ext uri="{0D108BD9-81ED-4DB2-BD59-A6C34878D82A}">
                    <a16:rowId xmlns:a16="http://schemas.microsoft.com/office/drawing/2014/main" val="1703761001"/>
                  </a:ext>
                </a:extLst>
              </a:tr>
              <a:tr h="0">
                <a:tc>
                  <a:txBody>
                    <a:bodyPr/>
                    <a:lstStyle/>
                    <a:p>
                      <a:pPr algn="ctr"/>
                      <a:r>
                        <a:rPr lang="en-GB" sz="1800" kern="1200" dirty="0">
                          <a:solidFill>
                            <a:schemeClr val="accent4"/>
                          </a:solidFill>
                          <a:latin typeface="+mn-lt"/>
                          <a:ea typeface="+mn-ea"/>
                          <a:cs typeface="+mn-cs"/>
                        </a:rPr>
                        <a:t>Your personal details are incorrect</a:t>
                      </a:r>
                    </a:p>
                  </a:txBody>
                  <a:tcPr/>
                </a:tc>
                <a:tc>
                  <a:txBody>
                    <a:bodyPr/>
                    <a:lstStyle/>
                    <a:p>
                      <a:pPr algn="ctr"/>
                      <a:r>
                        <a:rPr lang="en-GB" sz="1800" kern="1200" dirty="0">
                          <a:solidFill>
                            <a:schemeClr val="accent4"/>
                          </a:solidFill>
                          <a:latin typeface="+mn-lt"/>
                          <a:ea typeface="+mn-ea"/>
                          <a:cs typeface="+mn-cs"/>
                        </a:rPr>
                        <a:t>The rooms in which your exams will be taking place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accent4"/>
                          </a:solidFill>
                          <a:latin typeface="+mn-lt"/>
                          <a:ea typeface="+mn-ea"/>
                          <a:cs typeface="+mn-cs"/>
                        </a:rPr>
                        <a:t>You ask your exams officer if you are unsure what to do if you have a timetable clash</a:t>
                      </a:r>
                    </a:p>
                  </a:txBody>
                  <a:tcPr/>
                </a:tc>
                <a:extLst>
                  <a:ext uri="{0D108BD9-81ED-4DB2-BD59-A6C34878D82A}">
                    <a16:rowId xmlns:a16="http://schemas.microsoft.com/office/drawing/2014/main" val="2796917736"/>
                  </a:ext>
                </a:extLst>
              </a:tr>
            </a:tbl>
          </a:graphicData>
        </a:graphic>
      </p:graphicFrame>
    </p:spTree>
    <p:extLst>
      <p:ext uri="{BB962C8B-B14F-4D97-AF65-F5344CB8AC3E}">
        <p14:creationId xmlns:p14="http://schemas.microsoft.com/office/powerpoint/2010/main" val="107993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89E6414-9CD9-7999-3E78-68F1EDAB64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B6C245A-F109-3582-23CE-18BE755CC5F6}"/>
              </a:ext>
            </a:extLst>
          </p:cNvPr>
          <p:cNvSpPr>
            <a:spLocks noGrp="1"/>
          </p:cNvSpPr>
          <p:nvPr>
            <p:ph type="body" sz="quarter" idx="10"/>
          </p:nvPr>
        </p:nvSpPr>
        <p:spPr>
          <a:xfrm>
            <a:off x="604693" y="1369349"/>
            <a:ext cx="3930136" cy="4598832"/>
          </a:xfrm>
        </p:spPr>
        <p:txBody>
          <a:bodyPr/>
          <a:lstStyle/>
          <a:p>
            <a:pPr>
              <a:lnSpc>
                <a:spcPct val="120000"/>
              </a:lnSpc>
              <a:spcBef>
                <a:spcPts val="400"/>
              </a:spcBef>
              <a:buClr>
                <a:srgbClr val="013D7E"/>
              </a:buClr>
              <a:buSzPct val="105000"/>
              <a:buFont typeface="Wingdings" panose="05000000000000000000" pitchFamily="2" charset="2"/>
              <a:buChar char="§"/>
              <a:defRPr/>
            </a:pPr>
            <a:r>
              <a:rPr lang="en-US" sz="2000" dirty="0">
                <a:solidFill>
                  <a:schemeClr val="accent4"/>
                </a:solidFill>
              </a:rPr>
              <a:t>Until you have completed all of your examinations, you must make sure that you are available on 24 June 2026</a:t>
            </a:r>
          </a:p>
          <a:p>
            <a:pPr marL="0" indent="0">
              <a:lnSpc>
                <a:spcPct val="120000"/>
              </a:lnSpc>
              <a:spcBef>
                <a:spcPts val="400"/>
              </a:spcBef>
              <a:buClr>
                <a:srgbClr val="013D7E"/>
              </a:buClr>
              <a:buSzPct val="105000"/>
              <a:buNone/>
              <a:defRPr/>
            </a:pPr>
            <a:endParaRPr lang="en-US" sz="20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US" sz="2000" dirty="0">
                <a:solidFill>
                  <a:schemeClr val="accent4"/>
                </a:solidFill>
              </a:rPr>
              <a:t>This is the contingency day in the event of national or significant local disruption to examinations in the United Kingdom </a:t>
            </a:r>
            <a:endParaRPr lang="en-GB" sz="2000" dirty="0">
              <a:solidFill>
                <a:schemeClr val="accent4"/>
              </a:solidFill>
            </a:endParaRPr>
          </a:p>
        </p:txBody>
      </p:sp>
      <p:sp>
        <p:nvSpPr>
          <p:cNvPr id="3" name="Title 2">
            <a:extLst>
              <a:ext uri="{FF2B5EF4-FFF2-40B4-BE49-F238E27FC236}">
                <a16:creationId xmlns:a16="http://schemas.microsoft.com/office/drawing/2014/main" id="{D8044A5F-6B02-8FBE-1D2F-CFA4C90D1326}"/>
              </a:ext>
            </a:extLst>
          </p:cNvPr>
          <p:cNvSpPr>
            <a:spLocks noGrp="1"/>
          </p:cNvSpPr>
          <p:nvPr>
            <p:ph type="title"/>
          </p:nvPr>
        </p:nvSpPr>
        <p:spPr>
          <a:xfrm>
            <a:off x="604692" y="448201"/>
            <a:ext cx="10996069" cy="839825"/>
          </a:xfrm>
        </p:spPr>
        <p:txBody>
          <a:bodyPr/>
          <a:lstStyle/>
          <a:p>
            <a:r>
              <a:rPr lang="en-GB" dirty="0">
                <a:solidFill>
                  <a:schemeClr val="accent4"/>
                </a:solidFill>
              </a:rPr>
              <a:t>Contingency day: 24 June 2026</a:t>
            </a:r>
          </a:p>
        </p:txBody>
      </p:sp>
      <p:pic>
        <p:nvPicPr>
          <p:cNvPr id="10" name="Picture 9">
            <a:extLst>
              <a:ext uri="{FF2B5EF4-FFF2-40B4-BE49-F238E27FC236}">
                <a16:creationId xmlns:a16="http://schemas.microsoft.com/office/drawing/2014/main" id="{F44CB727-3229-78DA-2A54-290A7A9888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1229" y="1230756"/>
            <a:ext cx="6400712" cy="4849353"/>
          </a:xfrm>
          <a:prstGeom prst="rect">
            <a:avLst/>
          </a:prstGeom>
        </p:spPr>
      </p:pic>
      <p:sp>
        <p:nvSpPr>
          <p:cNvPr id="8" name="Star: 5 Points 7">
            <a:extLst>
              <a:ext uri="{FF2B5EF4-FFF2-40B4-BE49-F238E27FC236}">
                <a16:creationId xmlns:a16="http://schemas.microsoft.com/office/drawing/2014/main" id="{6807128D-F69B-9BBD-2B0C-108F40EEB5DA}"/>
              </a:ext>
            </a:extLst>
          </p:cNvPr>
          <p:cNvSpPr/>
          <p:nvPr/>
        </p:nvSpPr>
        <p:spPr>
          <a:xfrm>
            <a:off x="7880237" y="4693197"/>
            <a:ext cx="542695" cy="401444"/>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580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3409236-ED5B-78CC-3BC0-714E4CB1C4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D2D86F-3F14-9108-425D-73B8AAD902EE}"/>
              </a:ext>
            </a:extLst>
          </p:cNvPr>
          <p:cNvSpPr>
            <a:spLocks noGrp="1"/>
          </p:cNvSpPr>
          <p:nvPr>
            <p:ph type="body" sz="quarter" idx="10"/>
          </p:nvPr>
        </p:nvSpPr>
        <p:spPr>
          <a:xfrm>
            <a:off x="604692" y="1369349"/>
            <a:ext cx="5877883" cy="5040450"/>
          </a:xfrm>
        </p:spPr>
        <p:txBody>
          <a:bodyPr/>
          <a:lstStyle/>
          <a:p>
            <a:pPr marL="0" indent="0">
              <a:lnSpc>
                <a:spcPct val="120000"/>
              </a:lnSpc>
              <a:spcBef>
                <a:spcPts val="400"/>
              </a:spcBef>
              <a:buClr>
                <a:srgbClr val="013D7E"/>
              </a:buClr>
              <a:buSzPct val="105000"/>
              <a:buNone/>
              <a:defRPr/>
            </a:pPr>
            <a:r>
              <a:rPr lang="en-US" sz="1800" dirty="0">
                <a:solidFill>
                  <a:schemeClr val="accent4"/>
                </a:solidFill>
              </a:rPr>
              <a:t>Do </a:t>
            </a:r>
            <a:r>
              <a:rPr lang="en-US" sz="1800" b="1" u="sng" dirty="0">
                <a:solidFill>
                  <a:schemeClr val="accent4"/>
                </a:solidFill>
              </a:rPr>
              <a:t>not</a:t>
            </a:r>
            <a:r>
              <a:rPr lang="en-US" sz="1800" dirty="0">
                <a:solidFill>
                  <a:schemeClr val="accent4"/>
                </a:solidFill>
              </a:rPr>
              <a:t>:</a:t>
            </a:r>
          </a:p>
          <a:p>
            <a:pPr>
              <a:lnSpc>
                <a:spcPct val="120000"/>
              </a:lnSpc>
              <a:spcBef>
                <a:spcPts val="400"/>
              </a:spcBef>
              <a:buClr>
                <a:srgbClr val="013D7E"/>
              </a:buClr>
              <a:buSzPct val="105000"/>
              <a:buFont typeface="Wingdings" panose="05000000000000000000" pitchFamily="2" charset="2"/>
              <a:buChar char="§"/>
              <a:defRPr/>
            </a:pPr>
            <a:r>
              <a:rPr lang="en-US" sz="1800" dirty="0">
                <a:solidFill>
                  <a:schemeClr val="accent4"/>
                </a:solidFill>
              </a:rPr>
              <a:t>Buy/ask for/share exam or assessment content</a:t>
            </a:r>
          </a:p>
          <a:p>
            <a:pPr>
              <a:lnSpc>
                <a:spcPct val="120000"/>
              </a:lnSpc>
              <a:spcBef>
                <a:spcPts val="400"/>
              </a:spcBef>
              <a:buClr>
                <a:srgbClr val="013D7E"/>
              </a:buClr>
              <a:buSzPct val="105000"/>
              <a:buFont typeface="Wingdings" panose="05000000000000000000" pitchFamily="2" charset="2"/>
              <a:buChar char="§"/>
              <a:defRPr/>
            </a:pPr>
            <a:r>
              <a:rPr lang="en-US" sz="1800" dirty="0">
                <a:solidFill>
                  <a:schemeClr val="accent4"/>
                </a:solidFill>
              </a:rPr>
              <a:t>Pass on </a:t>
            </a:r>
            <a:r>
              <a:rPr lang="en-US" sz="1800" dirty="0" err="1">
                <a:solidFill>
                  <a:schemeClr val="accent4"/>
                </a:solidFill>
              </a:rPr>
              <a:t>rumours</a:t>
            </a:r>
            <a:r>
              <a:rPr lang="en-US" sz="1800" dirty="0">
                <a:solidFill>
                  <a:schemeClr val="accent4"/>
                </a:solidFill>
              </a:rPr>
              <a:t> of what’s in exams or assessments</a:t>
            </a:r>
          </a:p>
          <a:p>
            <a:pPr>
              <a:lnSpc>
                <a:spcPct val="120000"/>
              </a:lnSpc>
              <a:spcBef>
                <a:spcPts val="400"/>
              </a:spcBef>
              <a:buClr>
                <a:srgbClr val="013D7E"/>
              </a:buClr>
              <a:buSzPct val="105000"/>
              <a:buFont typeface="Wingdings" panose="05000000000000000000" pitchFamily="2" charset="2"/>
              <a:buChar char="§"/>
              <a:defRPr/>
            </a:pPr>
            <a:r>
              <a:rPr lang="en-US" sz="1800" dirty="0">
                <a:solidFill>
                  <a:schemeClr val="accent4"/>
                </a:solidFill>
              </a:rPr>
              <a:t>Share your work</a:t>
            </a:r>
          </a:p>
          <a:p>
            <a:pPr>
              <a:lnSpc>
                <a:spcPct val="120000"/>
              </a:lnSpc>
              <a:spcBef>
                <a:spcPts val="400"/>
              </a:spcBef>
              <a:buClr>
                <a:srgbClr val="013D7E"/>
              </a:buClr>
              <a:buSzPct val="105000"/>
              <a:buFont typeface="Wingdings" panose="05000000000000000000" pitchFamily="2" charset="2"/>
              <a:buChar char="§"/>
              <a:defRPr/>
            </a:pPr>
            <a:r>
              <a:rPr lang="en-US" sz="1800" dirty="0">
                <a:solidFill>
                  <a:schemeClr val="accent4"/>
                </a:solidFill>
              </a:rPr>
              <a:t>Work with others so that your assessment is not your own independent work</a:t>
            </a:r>
          </a:p>
          <a:p>
            <a:pPr marL="0" indent="0">
              <a:lnSpc>
                <a:spcPct val="120000"/>
              </a:lnSpc>
              <a:spcBef>
                <a:spcPts val="400"/>
              </a:spcBef>
              <a:buClr>
                <a:srgbClr val="013D7E"/>
              </a:buClr>
              <a:buSzPct val="105000"/>
              <a:buNone/>
              <a:defRPr/>
            </a:pPr>
            <a:endParaRPr lang="en-US" sz="1800" dirty="0">
              <a:solidFill>
                <a:schemeClr val="accent4"/>
              </a:solidFill>
            </a:endParaRPr>
          </a:p>
          <a:p>
            <a:pPr marL="0" indent="0">
              <a:lnSpc>
                <a:spcPct val="120000"/>
              </a:lnSpc>
              <a:spcBef>
                <a:spcPts val="400"/>
              </a:spcBef>
              <a:buClr>
                <a:srgbClr val="013D7E"/>
              </a:buClr>
              <a:buSzPct val="105000"/>
              <a:buNone/>
              <a:defRPr/>
            </a:pPr>
            <a:r>
              <a:rPr lang="en-US" sz="1800" dirty="0">
                <a:solidFill>
                  <a:schemeClr val="accent4"/>
                </a:solidFill>
              </a:rPr>
              <a:t>If you do, you may:</a:t>
            </a:r>
          </a:p>
          <a:p>
            <a:pPr>
              <a:lnSpc>
                <a:spcPct val="120000"/>
              </a:lnSpc>
              <a:spcBef>
                <a:spcPts val="400"/>
              </a:spcBef>
              <a:buClr>
                <a:srgbClr val="013D7E"/>
              </a:buClr>
              <a:buSzPct val="105000"/>
              <a:buFont typeface="Wingdings" panose="05000000000000000000" pitchFamily="2" charset="2"/>
              <a:buChar char="§"/>
              <a:defRPr/>
            </a:pPr>
            <a:r>
              <a:rPr lang="en-US" sz="1800" dirty="0">
                <a:solidFill>
                  <a:schemeClr val="accent4"/>
                </a:solidFill>
              </a:rPr>
              <a:t>Receive a written warning</a:t>
            </a:r>
          </a:p>
          <a:p>
            <a:pPr>
              <a:lnSpc>
                <a:spcPct val="120000"/>
              </a:lnSpc>
              <a:spcBef>
                <a:spcPts val="400"/>
              </a:spcBef>
              <a:buClr>
                <a:srgbClr val="013D7E"/>
              </a:buClr>
              <a:buSzPct val="105000"/>
              <a:buFont typeface="Wingdings" panose="05000000000000000000" pitchFamily="2" charset="2"/>
              <a:buChar char="§"/>
              <a:defRPr/>
            </a:pPr>
            <a:r>
              <a:rPr lang="en-US" sz="1800" dirty="0">
                <a:solidFill>
                  <a:schemeClr val="accent4"/>
                </a:solidFill>
              </a:rPr>
              <a:t>Lose marks</a:t>
            </a:r>
          </a:p>
          <a:p>
            <a:pPr>
              <a:lnSpc>
                <a:spcPct val="120000"/>
              </a:lnSpc>
              <a:spcBef>
                <a:spcPts val="400"/>
              </a:spcBef>
              <a:buClr>
                <a:srgbClr val="013D7E"/>
              </a:buClr>
              <a:buSzPct val="105000"/>
              <a:buFont typeface="Wingdings" panose="05000000000000000000" pitchFamily="2" charset="2"/>
              <a:buChar char="§"/>
              <a:defRPr/>
            </a:pPr>
            <a:r>
              <a:rPr lang="en-US" sz="1800" dirty="0">
                <a:solidFill>
                  <a:schemeClr val="accent4"/>
                </a:solidFill>
              </a:rPr>
              <a:t>Be disqualified from a part of or all of your qualifications</a:t>
            </a:r>
          </a:p>
          <a:p>
            <a:pPr>
              <a:lnSpc>
                <a:spcPct val="120000"/>
              </a:lnSpc>
              <a:spcBef>
                <a:spcPts val="400"/>
              </a:spcBef>
              <a:buClr>
                <a:srgbClr val="013D7E"/>
              </a:buClr>
              <a:buSzPct val="105000"/>
              <a:buFont typeface="Wingdings" panose="05000000000000000000" pitchFamily="2" charset="2"/>
              <a:buChar char="§"/>
              <a:defRPr/>
            </a:pPr>
            <a:r>
              <a:rPr lang="en-US" sz="1800" dirty="0">
                <a:solidFill>
                  <a:schemeClr val="accent4"/>
                </a:solidFill>
              </a:rPr>
              <a:t>Be banned from taking exams and assessments for a number of years</a:t>
            </a:r>
          </a:p>
          <a:p>
            <a:pPr>
              <a:lnSpc>
                <a:spcPct val="120000"/>
              </a:lnSpc>
              <a:spcBef>
                <a:spcPts val="400"/>
              </a:spcBef>
              <a:buClr>
                <a:srgbClr val="013D7E"/>
              </a:buClr>
              <a:buSzPct val="105000"/>
              <a:buFont typeface="Wingdings" panose="05000000000000000000" pitchFamily="2" charset="2"/>
              <a:buChar char="§"/>
              <a:defRPr/>
            </a:pPr>
            <a:endParaRPr lang="en-US" sz="1800" dirty="0">
              <a:solidFill>
                <a:schemeClr val="accent4"/>
              </a:solidFill>
            </a:endParaRPr>
          </a:p>
        </p:txBody>
      </p:sp>
      <p:sp>
        <p:nvSpPr>
          <p:cNvPr id="3" name="Title 2">
            <a:extLst>
              <a:ext uri="{FF2B5EF4-FFF2-40B4-BE49-F238E27FC236}">
                <a16:creationId xmlns:a16="http://schemas.microsoft.com/office/drawing/2014/main" id="{182E50A5-F5BE-EE8F-92DF-8056F8D1EA54}"/>
              </a:ext>
            </a:extLst>
          </p:cNvPr>
          <p:cNvSpPr>
            <a:spLocks noGrp="1"/>
          </p:cNvSpPr>
          <p:nvPr>
            <p:ph type="title"/>
          </p:nvPr>
        </p:nvSpPr>
        <p:spPr>
          <a:xfrm>
            <a:off x="604692" y="448201"/>
            <a:ext cx="10996069" cy="839825"/>
          </a:xfrm>
        </p:spPr>
        <p:txBody>
          <a:bodyPr/>
          <a:lstStyle/>
          <a:p>
            <a:r>
              <a:rPr lang="en-GB" dirty="0">
                <a:solidFill>
                  <a:schemeClr val="accent4"/>
                </a:solidFill>
              </a:rPr>
              <a:t>Social media</a:t>
            </a:r>
          </a:p>
        </p:txBody>
      </p:sp>
      <p:pic>
        <p:nvPicPr>
          <p:cNvPr id="4" name="Picture 3">
            <a:extLst>
              <a:ext uri="{FF2B5EF4-FFF2-40B4-BE49-F238E27FC236}">
                <a16:creationId xmlns:a16="http://schemas.microsoft.com/office/drawing/2014/main" id="{F4C044C2-F526-0D85-8B0C-8C1C29D1FB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3064" y="1523011"/>
            <a:ext cx="5484859" cy="3811978"/>
          </a:xfrm>
          <a:prstGeom prst="rect">
            <a:avLst/>
          </a:prstGeom>
        </p:spPr>
      </p:pic>
    </p:spTree>
    <p:extLst>
      <p:ext uri="{BB962C8B-B14F-4D97-AF65-F5344CB8AC3E}">
        <p14:creationId xmlns:p14="http://schemas.microsoft.com/office/powerpoint/2010/main" val="252318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8B299CD-E899-1C72-879F-E6FD55B47E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5EB28D-E420-AA4A-8E1F-164022D01474}"/>
              </a:ext>
            </a:extLst>
          </p:cNvPr>
          <p:cNvSpPr>
            <a:spLocks noGrp="1"/>
          </p:cNvSpPr>
          <p:nvPr>
            <p:ph type="body" sz="quarter" idx="10"/>
          </p:nvPr>
        </p:nvSpPr>
        <p:spPr>
          <a:xfrm>
            <a:off x="604692" y="1202887"/>
            <a:ext cx="10996069" cy="625914"/>
          </a:xfrm>
        </p:spPr>
        <p:txBody>
          <a:bodyPr/>
          <a:lstStyle/>
          <a:p>
            <a:pPr marL="0" indent="0" algn="ctr">
              <a:lnSpc>
                <a:spcPct val="120000"/>
              </a:lnSpc>
              <a:spcBef>
                <a:spcPts val="400"/>
              </a:spcBef>
              <a:buClr>
                <a:srgbClr val="013D7E"/>
              </a:buClr>
              <a:buSzPct val="105000"/>
              <a:buNone/>
              <a:defRPr/>
            </a:pPr>
            <a:r>
              <a:rPr lang="en-US" sz="2000" dirty="0">
                <a:solidFill>
                  <a:schemeClr val="accent4"/>
                </a:solidFill>
              </a:rPr>
              <a:t>Before you take your exams, your must be aware of…</a:t>
            </a:r>
          </a:p>
        </p:txBody>
      </p:sp>
      <p:sp>
        <p:nvSpPr>
          <p:cNvPr id="3" name="Title 2">
            <a:extLst>
              <a:ext uri="{FF2B5EF4-FFF2-40B4-BE49-F238E27FC236}">
                <a16:creationId xmlns:a16="http://schemas.microsoft.com/office/drawing/2014/main" id="{CD56CEBA-C108-ED15-E4A3-6816DD1C2C35}"/>
              </a:ext>
            </a:extLst>
          </p:cNvPr>
          <p:cNvSpPr>
            <a:spLocks noGrp="1"/>
          </p:cNvSpPr>
          <p:nvPr>
            <p:ph type="title"/>
          </p:nvPr>
        </p:nvSpPr>
        <p:spPr>
          <a:xfrm>
            <a:off x="604692" y="448201"/>
            <a:ext cx="10996069" cy="839825"/>
          </a:xfrm>
        </p:spPr>
        <p:txBody>
          <a:bodyPr/>
          <a:lstStyle/>
          <a:p>
            <a:r>
              <a:rPr lang="en-GB" dirty="0">
                <a:solidFill>
                  <a:schemeClr val="accent4"/>
                </a:solidFill>
              </a:rPr>
              <a:t>The exam day</a:t>
            </a:r>
          </a:p>
        </p:txBody>
      </p:sp>
      <p:graphicFrame>
        <p:nvGraphicFramePr>
          <p:cNvPr id="4" name="Diagram 3">
            <a:extLst>
              <a:ext uri="{FF2B5EF4-FFF2-40B4-BE49-F238E27FC236}">
                <a16:creationId xmlns:a16="http://schemas.microsoft.com/office/drawing/2014/main" id="{818C17DB-4D26-F3DE-CC75-08C8CEB839D1}"/>
              </a:ext>
            </a:extLst>
          </p:cNvPr>
          <p:cNvGraphicFramePr/>
          <p:nvPr>
            <p:extLst>
              <p:ext uri="{D42A27DB-BD31-4B8C-83A1-F6EECF244321}">
                <p14:modId xmlns:p14="http://schemas.microsoft.com/office/powerpoint/2010/main" val="3842400079"/>
              </p:ext>
            </p:extLst>
          </p:nvPr>
        </p:nvGraphicFramePr>
        <p:xfrm>
          <a:off x="-235415" y="1618488"/>
          <a:ext cx="11892155" cy="4407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47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1378975-08C4-AFD4-4530-0E9D6F9B11C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01D03F-F891-69B9-F5D5-099B177CDF27}"/>
              </a:ext>
            </a:extLst>
          </p:cNvPr>
          <p:cNvSpPr>
            <a:spLocks noGrp="1"/>
          </p:cNvSpPr>
          <p:nvPr>
            <p:ph type="body" sz="quarter" idx="10"/>
          </p:nvPr>
        </p:nvSpPr>
        <p:spPr>
          <a:xfrm>
            <a:off x="7699929" y="1522696"/>
            <a:ext cx="4003063" cy="2659958"/>
          </a:xfrm>
        </p:spPr>
        <p:txBody>
          <a:bodyPr/>
          <a:lstStyle/>
          <a:p>
            <a:pPr marL="0" indent="0" algn="ctr">
              <a:lnSpc>
                <a:spcPct val="120000"/>
              </a:lnSpc>
              <a:spcBef>
                <a:spcPts val="400"/>
              </a:spcBef>
              <a:buClr>
                <a:srgbClr val="F04E23"/>
              </a:buClr>
              <a:buSzPct val="105000"/>
              <a:buNone/>
              <a:defRPr/>
            </a:pPr>
            <a:r>
              <a:rPr lang="en-GB" b="1" dirty="0">
                <a:solidFill>
                  <a:srgbClr val="FF0000"/>
                </a:solidFill>
                <a:latin typeface="Avenir Book"/>
                <a:cs typeface="Arial" panose="020B0604020202020204" pitchFamily="34" charset="0"/>
              </a:rPr>
              <a:t>You must be on time for all of your exams</a:t>
            </a:r>
          </a:p>
          <a:p>
            <a:pPr marL="0" indent="0" algn="ctr">
              <a:lnSpc>
                <a:spcPct val="120000"/>
              </a:lnSpc>
              <a:spcBef>
                <a:spcPts val="400"/>
              </a:spcBef>
              <a:buClr>
                <a:srgbClr val="F04E23"/>
              </a:buClr>
              <a:buSzPct val="105000"/>
              <a:buNone/>
              <a:defRPr/>
            </a:pPr>
            <a:endParaRPr lang="en-GB" sz="800" b="1" dirty="0">
              <a:solidFill>
                <a:srgbClr val="003D7E"/>
              </a:solidFill>
              <a:latin typeface="Avenir Book"/>
              <a:cs typeface="Arial" panose="020B0604020202020204" pitchFamily="34" charset="0"/>
            </a:endParaRPr>
          </a:p>
          <a:p>
            <a:pPr marL="0" indent="0" algn="ctr">
              <a:lnSpc>
                <a:spcPct val="120000"/>
              </a:lnSpc>
              <a:spcBef>
                <a:spcPts val="400"/>
              </a:spcBef>
              <a:buClr>
                <a:srgbClr val="F04E23"/>
              </a:buClr>
              <a:buSzPct val="105000"/>
              <a:buNone/>
              <a:defRPr/>
            </a:pPr>
            <a:r>
              <a:rPr lang="en-GB" sz="2000" b="1" dirty="0">
                <a:solidFill>
                  <a:srgbClr val="003D7E"/>
                </a:solidFill>
                <a:latin typeface="Avenir Book"/>
                <a:cs typeface="Arial" panose="020B0604020202020204" pitchFamily="34" charset="0"/>
              </a:rPr>
              <a:t>However, if you are/you think you will be late for an exam, follow these five steps</a:t>
            </a:r>
          </a:p>
          <a:p>
            <a:endParaRPr lang="en-GB" dirty="0"/>
          </a:p>
        </p:txBody>
      </p:sp>
      <p:sp>
        <p:nvSpPr>
          <p:cNvPr id="3" name="Title 2">
            <a:extLst>
              <a:ext uri="{FF2B5EF4-FFF2-40B4-BE49-F238E27FC236}">
                <a16:creationId xmlns:a16="http://schemas.microsoft.com/office/drawing/2014/main" id="{4C70F38B-818F-198B-BBE9-32C236372220}"/>
              </a:ext>
            </a:extLst>
          </p:cNvPr>
          <p:cNvSpPr>
            <a:spLocks noGrp="1"/>
          </p:cNvSpPr>
          <p:nvPr>
            <p:ph type="title"/>
          </p:nvPr>
        </p:nvSpPr>
        <p:spPr>
          <a:xfrm>
            <a:off x="604692" y="448201"/>
            <a:ext cx="10996069" cy="839825"/>
          </a:xfrm>
        </p:spPr>
        <p:txBody>
          <a:bodyPr/>
          <a:lstStyle/>
          <a:p>
            <a:r>
              <a:rPr lang="en-GB" dirty="0">
                <a:solidFill>
                  <a:schemeClr val="accent4"/>
                </a:solidFill>
              </a:rPr>
              <a:t>What you must do if you are late for an exam</a:t>
            </a:r>
          </a:p>
        </p:txBody>
      </p:sp>
      <p:graphicFrame>
        <p:nvGraphicFramePr>
          <p:cNvPr id="8" name="Diagram 7">
            <a:extLst>
              <a:ext uri="{FF2B5EF4-FFF2-40B4-BE49-F238E27FC236}">
                <a16:creationId xmlns:a16="http://schemas.microsoft.com/office/drawing/2014/main" id="{1C7CFEAB-8941-E942-21CC-C4B920437830}"/>
              </a:ext>
            </a:extLst>
          </p:cNvPr>
          <p:cNvGraphicFramePr/>
          <p:nvPr>
            <p:extLst>
              <p:ext uri="{D42A27DB-BD31-4B8C-83A1-F6EECF244321}">
                <p14:modId xmlns:p14="http://schemas.microsoft.com/office/powerpoint/2010/main" val="989280666"/>
              </p:ext>
            </p:extLst>
          </p:nvPr>
        </p:nvGraphicFramePr>
        <p:xfrm>
          <a:off x="585250" y="1414196"/>
          <a:ext cx="8128000" cy="5103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96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38A919D-1471-AAFD-03EB-65E0B1C9ED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FC8FB00-8B79-C487-49AE-15D6F7DF435D}"/>
              </a:ext>
            </a:extLst>
          </p:cNvPr>
          <p:cNvSpPr>
            <a:spLocks noGrp="1"/>
          </p:cNvSpPr>
          <p:nvPr>
            <p:ph type="body" sz="quarter" idx="10"/>
          </p:nvPr>
        </p:nvSpPr>
        <p:spPr>
          <a:xfrm>
            <a:off x="8598768" y="1885594"/>
            <a:ext cx="2803210" cy="1397159"/>
          </a:xfrm>
        </p:spPr>
        <p:txBody>
          <a:bodyPr/>
          <a:lstStyle/>
          <a:p>
            <a:pPr marL="0" indent="0" algn="ctr">
              <a:lnSpc>
                <a:spcPct val="120000"/>
              </a:lnSpc>
              <a:spcBef>
                <a:spcPts val="400"/>
              </a:spcBef>
              <a:buClr>
                <a:srgbClr val="F04E23"/>
              </a:buClr>
              <a:buSzPct val="105000"/>
              <a:buNone/>
              <a:defRPr/>
            </a:pPr>
            <a:r>
              <a:rPr lang="en-GB" sz="2000" b="1" dirty="0">
                <a:solidFill>
                  <a:srgbClr val="003D7E"/>
                </a:solidFill>
                <a:latin typeface="Avenir Book"/>
                <a:cs typeface="Arial" panose="020B0604020202020204" pitchFamily="34" charset="0"/>
              </a:rPr>
              <a:t>If you are feeling unwell on the day of an exam, follow these steps </a:t>
            </a:r>
          </a:p>
          <a:p>
            <a:endParaRPr lang="en-GB" dirty="0"/>
          </a:p>
        </p:txBody>
      </p:sp>
      <p:sp>
        <p:nvSpPr>
          <p:cNvPr id="3" name="Title 2">
            <a:extLst>
              <a:ext uri="{FF2B5EF4-FFF2-40B4-BE49-F238E27FC236}">
                <a16:creationId xmlns:a16="http://schemas.microsoft.com/office/drawing/2014/main" id="{7B9EDE55-B8CC-1257-1611-16E1CB3140F5}"/>
              </a:ext>
            </a:extLst>
          </p:cNvPr>
          <p:cNvSpPr>
            <a:spLocks noGrp="1"/>
          </p:cNvSpPr>
          <p:nvPr>
            <p:ph type="title"/>
          </p:nvPr>
        </p:nvSpPr>
        <p:spPr>
          <a:xfrm>
            <a:off x="604692" y="448201"/>
            <a:ext cx="10996069" cy="839825"/>
          </a:xfrm>
        </p:spPr>
        <p:txBody>
          <a:bodyPr/>
          <a:lstStyle/>
          <a:p>
            <a:r>
              <a:rPr lang="en-GB" dirty="0">
                <a:solidFill>
                  <a:schemeClr val="accent4"/>
                </a:solidFill>
              </a:rPr>
              <a:t>What you must do if you are ill on the day of  an exam</a:t>
            </a:r>
          </a:p>
        </p:txBody>
      </p:sp>
      <p:graphicFrame>
        <p:nvGraphicFramePr>
          <p:cNvPr id="8" name="Diagram 7">
            <a:extLst>
              <a:ext uri="{FF2B5EF4-FFF2-40B4-BE49-F238E27FC236}">
                <a16:creationId xmlns:a16="http://schemas.microsoft.com/office/drawing/2014/main" id="{1846078B-9D53-C25D-D1F8-3AC4040582A9}"/>
              </a:ext>
            </a:extLst>
          </p:cNvPr>
          <p:cNvGraphicFramePr/>
          <p:nvPr>
            <p:extLst>
              <p:ext uri="{D42A27DB-BD31-4B8C-83A1-F6EECF244321}">
                <p14:modId xmlns:p14="http://schemas.microsoft.com/office/powerpoint/2010/main" val="510144291"/>
              </p:ext>
            </p:extLst>
          </p:nvPr>
        </p:nvGraphicFramePr>
        <p:xfrm>
          <a:off x="585250" y="1903882"/>
          <a:ext cx="8854084" cy="4631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771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30A606A-311F-BAA5-E0DC-C01256702A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4ABFA1D-9A49-7FDF-F967-935A122780A0}"/>
              </a:ext>
            </a:extLst>
          </p:cNvPr>
          <p:cNvSpPr>
            <a:spLocks noGrp="1"/>
          </p:cNvSpPr>
          <p:nvPr>
            <p:ph type="body" sz="quarter" idx="10"/>
          </p:nvPr>
        </p:nvSpPr>
        <p:spPr>
          <a:xfrm>
            <a:off x="604692" y="1369349"/>
            <a:ext cx="10996069" cy="5269990"/>
          </a:xfrm>
        </p:spPr>
        <p:txBody>
          <a:bodyPr/>
          <a:lstStyle/>
          <a:p>
            <a:pPr>
              <a:lnSpc>
                <a:spcPct val="120000"/>
              </a:lnSpc>
              <a:spcBef>
                <a:spcPts val="400"/>
              </a:spcBef>
              <a:buClr>
                <a:srgbClr val="013D7E"/>
              </a:buClr>
              <a:buSzPct val="105000"/>
              <a:buFont typeface="Wingdings" panose="05000000000000000000" pitchFamily="2" charset="2"/>
              <a:buChar char="§"/>
              <a:defRPr/>
            </a:pPr>
            <a:r>
              <a:rPr lang="en-GB" sz="2000" dirty="0">
                <a:solidFill>
                  <a:schemeClr val="accent4"/>
                </a:solidFill>
              </a:rPr>
              <a:t>You will be informed ahead of the exam of how your access arrangement(s) will be delivered on the day of the exam</a:t>
            </a:r>
          </a:p>
          <a:p>
            <a:pPr marL="0" indent="0">
              <a:lnSpc>
                <a:spcPct val="120000"/>
              </a:lnSpc>
              <a:spcBef>
                <a:spcPts val="400"/>
              </a:spcBef>
              <a:buClr>
                <a:srgbClr val="013D7E"/>
              </a:buClr>
              <a:buSzPct val="105000"/>
              <a:buNone/>
              <a:defRPr/>
            </a:pPr>
            <a:endParaRPr lang="en-GB"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GB" sz="2000" dirty="0">
                <a:solidFill>
                  <a:schemeClr val="accent4"/>
                </a:solidFill>
              </a:rPr>
              <a:t>Before the start of the exam, the invigilator will </a:t>
            </a:r>
            <a:r>
              <a:rPr lang="en-US" sz="2000" dirty="0">
                <a:solidFill>
                  <a:schemeClr val="accent4"/>
                </a:solidFill>
              </a:rPr>
              <a:t>ask you to check that you have the expected access arrangement(s) and that if there is a problem, to </a:t>
            </a:r>
            <a:r>
              <a:rPr lang="en-US" sz="2000" b="1" dirty="0">
                <a:solidFill>
                  <a:srgbClr val="FF0000"/>
                </a:solidFill>
              </a:rPr>
              <a:t>put up your hand </a:t>
            </a:r>
            <a:r>
              <a:rPr lang="en-US" sz="2000" dirty="0">
                <a:solidFill>
                  <a:schemeClr val="accent4"/>
                </a:solidFill>
              </a:rPr>
              <a:t>to attract the invigilator’s attention</a:t>
            </a:r>
            <a:r>
              <a:rPr lang="en-GB" sz="2000" dirty="0">
                <a:solidFill>
                  <a:schemeClr val="accent4"/>
                </a:solidFill>
              </a:rPr>
              <a:t> </a:t>
            </a:r>
          </a:p>
          <a:p>
            <a:pPr marL="0" indent="0">
              <a:lnSpc>
                <a:spcPct val="120000"/>
              </a:lnSpc>
              <a:spcBef>
                <a:spcPts val="400"/>
              </a:spcBef>
              <a:buClr>
                <a:srgbClr val="013D7E"/>
              </a:buClr>
              <a:buSzPct val="105000"/>
              <a:buNone/>
              <a:defRPr/>
            </a:pPr>
            <a:endParaRPr lang="en-GB" sz="800" dirty="0">
              <a:solidFill>
                <a:schemeClr val="accent4"/>
              </a:solidFill>
            </a:endParaRPr>
          </a:p>
          <a:p>
            <a:pPr>
              <a:lnSpc>
                <a:spcPct val="120000"/>
              </a:lnSpc>
              <a:spcBef>
                <a:spcPts val="400"/>
              </a:spcBef>
              <a:buClr>
                <a:srgbClr val="013D7E"/>
              </a:buClr>
              <a:buSzPct val="105000"/>
              <a:buFont typeface="Wingdings" panose="05000000000000000000" pitchFamily="2" charset="2"/>
              <a:buChar char="§"/>
              <a:defRPr/>
            </a:pPr>
            <a:r>
              <a:rPr lang="en-GB" sz="2000" dirty="0">
                <a:solidFill>
                  <a:schemeClr val="accent4"/>
                </a:solidFill>
              </a:rPr>
              <a:t>Access arrangements could include:</a:t>
            </a:r>
          </a:p>
          <a:p>
            <a:pPr lvl="1">
              <a:lnSpc>
                <a:spcPct val="120000"/>
              </a:lnSpc>
              <a:spcBef>
                <a:spcPts val="400"/>
              </a:spcBef>
              <a:buClr>
                <a:srgbClr val="013D7E"/>
              </a:buClr>
              <a:buSzPct val="105000"/>
              <a:buFont typeface="Courier New" panose="02070309020205020404" pitchFamily="49" charset="0"/>
              <a:buChar char="o"/>
              <a:defRPr/>
            </a:pPr>
            <a:r>
              <a:rPr lang="en-GB" sz="2000" dirty="0">
                <a:solidFill>
                  <a:schemeClr val="accent4"/>
                </a:solidFill>
              </a:rPr>
              <a:t>Extra time</a:t>
            </a:r>
          </a:p>
          <a:p>
            <a:pPr lvl="1">
              <a:lnSpc>
                <a:spcPct val="120000"/>
              </a:lnSpc>
              <a:spcBef>
                <a:spcPts val="400"/>
              </a:spcBef>
              <a:buClr>
                <a:srgbClr val="013D7E"/>
              </a:buClr>
              <a:buSzPct val="105000"/>
              <a:buFont typeface="Courier New" panose="02070309020205020404" pitchFamily="49" charset="0"/>
              <a:buChar char="o"/>
              <a:defRPr/>
            </a:pPr>
            <a:r>
              <a:rPr lang="en-GB" sz="2000" dirty="0">
                <a:solidFill>
                  <a:schemeClr val="accent4"/>
                </a:solidFill>
              </a:rPr>
              <a:t>Reader/computer reader or reading pen</a:t>
            </a:r>
          </a:p>
          <a:p>
            <a:pPr lvl="1">
              <a:lnSpc>
                <a:spcPct val="120000"/>
              </a:lnSpc>
              <a:spcBef>
                <a:spcPts val="400"/>
              </a:spcBef>
              <a:buClr>
                <a:srgbClr val="013D7E"/>
              </a:buClr>
              <a:buSzPct val="105000"/>
              <a:buFont typeface="Courier New" panose="02070309020205020404" pitchFamily="49" charset="0"/>
              <a:buChar char="o"/>
              <a:defRPr/>
            </a:pPr>
            <a:r>
              <a:rPr lang="en-GB" sz="2000" dirty="0">
                <a:solidFill>
                  <a:schemeClr val="accent4"/>
                </a:solidFill>
              </a:rPr>
              <a:t>Scribe</a:t>
            </a:r>
          </a:p>
          <a:p>
            <a:pPr lvl="1">
              <a:lnSpc>
                <a:spcPct val="120000"/>
              </a:lnSpc>
              <a:spcBef>
                <a:spcPts val="400"/>
              </a:spcBef>
              <a:buClr>
                <a:srgbClr val="013D7E"/>
              </a:buClr>
              <a:buSzPct val="105000"/>
              <a:buFont typeface="Courier New" panose="02070309020205020404" pitchFamily="49" charset="0"/>
              <a:buChar char="o"/>
              <a:defRPr/>
            </a:pPr>
            <a:r>
              <a:rPr lang="en-GB" sz="2000" dirty="0">
                <a:solidFill>
                  <a:schemeClr val="accent4"/>
                </a:solidFill>
              </a:rPr>
              <a:t>Supervised rest break</a:t>
            </a:r>
          </a:p>
          <a:p>
            <a:pPr lvl="1">
              <a:lnSpc>
                <a:spcPct val="120000"/>
              </a:lnSpc>
              <a:spcBef>
                <a:spcPts val="400"/>
              </a:spcBef>
              <a:buClr>
                <a:srgbClr val="013D7E"/>
              </a:buClr>
              <a:buSzPct val="105000"/>
              <a:buFont typeface="Courier New" panose="02070309020205020404" pitchFamily="49" charset="0"/>
              <a:buChar char="o"/>
              <a:defRPr/>
            </a:pPr>
            <a:r>
              <a:rPr lang="en-GB" sz="2000" dirty="0">
                <a:solidFill>
                  <a:schemeClr val="accent4"/>
                </a:solidFill>
              </a:rPr>
              <a:t>Prompt</a:t>
            </a:r>
          </a:p>
        </p:txBody>
      </p:sp>
      <p:sp>
        <p:nvSpPr>
          <p:cNvPr id="3" name="Title 2">
            <a:extLst>
              <a:ext uri="{FF2B5EF4-FFF2-40B4-BE49-F238E27FC236}">
                <a16:creationId xmlns:a16="http://schemas.microsoft.com/office/drawing/2014/main" id="{7E0F0849-C865-2ED0-EC62-8ECE623132D6}"/>
              </a:ext>
            </a:extLst>
          </p:cNvPr>
          <p:cNvSpPr>
            <a:spLocks noGrp="1"/>
          </p:cNvSpPr>
          <p:nvPr>
            <p:ph type="title"/>
          </p:nvPr>
        </p:nvSpPr>
        <p:spPr>
          <a:xfrm>
            <a:off x="604692" y="448201"/>
            <a:ext cx="10996069" cy="839825"/>
          </a:xfrm>
        </p:spPr>
        <p:txBody>
          <a:bodyPr/>
          <a:lstStyle/>
          <a:p>
            <a:r>
              <a:rPr lang="en-GB" dirty="0">
                <a:solidFill>
                  <a:schemeClr val="accent4"/>
                </a:solidFill>
              </a:rPr>
              <a:t>Access arrangements</a:t>
            </a:r>
          </a:p>
        </p:txBody>
      </p:sp>
    </p:spTree>
    <p:extLst>
      <p:ext uri="{BB962C8B-B14F-4D97-AF65-F5344CB8AC3E}">
        <p14:creationId xmlns:p14="http://schemas.microsoft.com/office/powerpoint/2010/main" val="1582268699"/>
      </p:ext>
    </p:extLst>
  </p:cSld>
  <p:clrMapOvr>
    <a:masterClrMapping/>
  </p:clrMapOvr>
</p:sld>
</file>

<file path=ppt/theme/theme1.xml><?xml version="1.0" encoding="utf-8"?>
<a:theme xmlns:a="http://schemas.openxmlformats.org/drawingml/2006/main" name="2_TEO">
  <a:themeElements>
    <a:clrScheme name="Custom 2">
      <a:dk1>
        <a:srgbClr val="000000"/>
      </a:dk1>
      <a:lt1>
        <a:srgbClr val="FFFFFF"/>
      </a:lt1>
      <a:dk2>
        <a:srgbClr val="0E2841"/>
      </a:dk2>
      <a:lt2>
        <a:srgbClr val="FEFFFF"/>
      </a:lt2>
      <a:accent1>
        <a:srgbClr val="9FA81E"/>
      </a:accent1>
      <a:accent2>
        <a:srgbClr val="F04E23"/>
      </a:accent2>
      <a:accent3>
        <a:srgbClr val="FAEA14"/>
      </a:accent3>
      <a:accent4>
        <a:srgbClr val="003C7E"/>
      </a:accent4>
      <a:accent5>
        <a:srgbClr val="5C6067"/>
      </a:accent5>
      <a:accent6>
        <a:srgbClr val="0432FF"/>
      </a:accent6>
      <a:hlink>
        <a:srgbClr val="932092"/>
      </a:hlink>
      <a:folHlink>
        <a:srgbClr val="FF40FF"/>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O-OCR" id="{40B62E8C-F5B0-0D48-85C0-FFBEEF9CD0F7}" vid="{2E751426-2769-7747-B688-F0F992560CDF}"/>
    </a:ext>
  </a:extLst>
</a:theme>
</file>

<file path=ppt/theme/theme2.xml><?xml version="1.0" encoding="utf-8"?>
<a:theme xmlns:a="http://schemas.openxmlformats.org/drawingml/2006/main" name="3_TEO">
  <a:themeElements>
    <a:clrScheme name="Custom 2">
      <a:dk1>
        <a:srgbClr val="000000"/>
      </a:dk1>
      <a:lt1>
        <a:srgbClr val="FFFFFF"/>
      </a:lt1>
      <a:dk2>
        <a:srgbClr val="0E2841"/>
      </a:dk2>
      <a:lt2>
        <a:srgbClr val="FEFFFF"/>
      </a:lt2>
      <a:accent1>
        <a:srgbClr val="9FA81E"/>
      </a:accent1>
      <a:accent2>
        <a:srgbClr val="F04E23"/>
      </a:accent2>
      <a:accent3>
        <a:srgbClr val="FAEA14"/>
      </a:accent3>
      <a:accent4>
        <a:srgbClr val="003C7E"/>
      </a:accent4>
      <a:accent5>
        <a:srgbClr val="5C6067"/>
      </a:accent5>
      <a:accent6>
        <a:srgbClr val="0432FF"/>
      </a:accent6>
      <a:hlink>
        <a:srgbClr val="932092"/>
      </a:hlink>
      <a:folHlink>
        <a:srgbClr val="FF40FF"/>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O-OCR" id="{40B62E8C-F5B0-0D48-85C0-FFBEEF9CD0F7}" vid="{8143ADF5-029F-5247-B27E-A6EF0B42F0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TEO-OCR</Template>
  <TotalTime>4941</TotalTime>
  <Words>2803</Words>
  <Application>Microsoft Office PowerPoint</Application>
  <PresentationFormat>Widescreen</PresentationFormat>
  <Paragraphs>326</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Avenir Book</vt:lpstr>
      <vt:lpstr>Calibri</vt:lpstr>
      <vt:lpstr>Courier New</vt:lpstr>
      <vt:lpstr>Wingdings</vt:lpstr>
      <vt:lpstr>2_TEO</vt:lpstr>
      <vt:lpstr>3_TEO</vt:lpstr>
      <vt:lpstr>PowerPoint Presentation</vt:lpstr>
      <vt:lpstr>Exam regulations </vt:lpstr>
      <vt:lpstr>Exam entries</vt:lpstr>
      <vt:lpstr>Contingency day: 24 June 2026</vt:lpstr>
      <vt:lpstr>Social media</vt:lpstr>
      <vt:lpstr>The exam day</vt:lpstr>
      <vt:lpstr>What you must do if you are late for an exam</vt:lpstr>
      <vt:lpstr>What you must do if you are ill on the day of  an exam</vt:lpstr>
      <vt:lpstr>Access arrangements</vt:lpstr>
      <vt:lpstr>Exam room posters: Unauthorised items</vt:lpstr>
      <vt:lpstr>Exam room posters: Warning to candidates</vt:lpstr>
      <vt:lpstr>Formal examination conditions </vt:lpstr>
      <vt:lpstr>The role of the invigilators</vt:lpstr>
      <vt:lpstr>Bring the correct equipment</vt:lpstr>
      <vt:lpstr>This comment was made by an examiner in their report on the 2024/25 GCSE examinations  </vt:lpstr>
      <vt:lpstr>Drink bottles  </vt:lpstr>
      <vt:lpstr>Unauthorised materials</vt:lpstr>
      <vt:lpstr>Using calculators</vt:lpstr>
      <vt:lpstr>Emergency evacuation of the exam room</vt:lpstr>
      <vt:lpstr>Malpractice</vt:lpstr>
      <vt:lpstr>Malpractice</vt:lpstr>
      <vt:lpstr>Malpractice</vt:lpstr>
      <vt:lpstr>Leaving the exam room </vt:lpstr>
      <vt:lpstr>Results</vt:lpstr>
      <vt:lpstr>Reviewing your result(s): Your options</vt:lpstr>
      <vt:lpstr>Requesting a post-results service</vt:lpstr>
      <vt:lpstr>Certificates</vt:lpstr>
      <vt:lpstr>Questions</vt:lpstr>
      <vt:lpstr>….and finally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Jugjit Chima</dc:creator>
  <cp:keywords/>
  <dc:description/>
  <cp:lastModifiedBy>Jessica Reynolds</cp:lastModifiedBy>
  <cp:revision>62</cp:revision>
  <dcterms:created xsi:type="dcterms:W3CDTF">2025-09-11T09:05:17Z</dcterms:created>
  <dcterms:modified xsi:type="dcterms:W3CDTF">2026-04-23T07:54:51Z</dcterms:modified>
  <cp:category/>
</cp:coreProperties>
</file>